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5" r:id="rId1"/>
    <p:sldMasterId id="2147483676" r:id="rId2"/>
  </p:sldMasterIdLst>
  <p:notesMasterIdLst>
    <p:notesMasterId r:id="rId25"/>
  </p:notesMasterIdLst>
  <p:sldIdLst>
    <p:sldId id="256" r:id="rId3"/>
    <p:sldId id="257" r:id="rId4"/>
    <p:sldId id="258" r:id="rId5"/>
    <p:sldId id="260" r:id="rId6"/>
    <p:sldId id="259" r:id="rId7"/>
    <p:sldId id="271" r:id="rId8"/>
    <p:sldId id="272" r:id="rId9"/>
    <p:sldId id="273" r:id="rId10"/>
    <p:sldId id="274" r:id="rId11"/>
    <p:sldId id="275" r:id="rId12"/>
    <p:sldId id="276" r:id="rId13"/>
    <p:sldId id="277" r:id="rId14"/>
    <p:sldId id="278" r:id="rId15"/>
    <p:sldId id="279" r:id="rId16"/>
    <p:sldId id="289" r:id="rId17"/>
    <p:sldId id="290" r:id="rId18"/>
    <p:sldId id="288" r:id="rId19"/>
    <p:sldId id="291" r:id="rId20"/>
    <p:sldId id="280" r:id="rId21"/>
    <p:sldId id="287" r:id="rId22"/>
    <p:sldId id="281" r:id="rId23"/>
    <p:sldId id="282" r:id="rId24"/>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48"/>
    <p:restoredTop sz="94694"/>
  </p:normalViewPr>
  <p:slideViewPr>
    <p:cSldViewPr snapToGrid="0" snapToObjects="1">
      <p:cViewPr varScale="1">
        <p:scale>
          <a:sx n="161" d="100"/>
          <a:sy n="161" d="100"/>
        </p:scale>
        <p:origin x="920"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3be1d03ca3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3be1d03ca3_0_6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3be1d03ca3_0_18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a:p>
        </p:txBody>
      </p:sp>
      <p:sp>
        <p:nvSpPr>
          <p:cNvPr id="300" name="Google Shape;300;g3be1d03ca3_0_1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307" name="Google Shape;30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3be3e6ce45_0_52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317" name="Google Shape;317;g3be3e6ce45_0_5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3be8b46b91_0_73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dirty="0"/>
              <a:t>Villi allow for a large surface area which maximises the amount of nutrients that can be absorbed into your bloodstream.</a:t>
            </a:r>
          </a:p>
          <a:p>
            <a:pPr marL="0" lvl="0" indent="0" rtl="0">
              <a:spcBef>
                <a:spcPts val="0"/>
              </a:spcBef>
              <a:spcAft>
                <a:spcPts val="0"/>
              </a:spcAft>
              <a:buNone/>
            </a:pPr>
            <a:endParaRPr dirty="0"/>
          </a:p>
        </p:txBody>
      </p:sp>
      <p:sp>
        <p:nvSpPr>
          <p:cNvPr id="326" name="Google Shape;326;g3be8b46b91_0_7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3be8b46b91_0_17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a:p>
        </p:txBody>
      </p:sp>
      <p:sp>
        <p:nvSpPr>
          <p:cNvPr id="334" name="Google Shape;334;g3be8b46b91_0_1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200" b="0" i="0" u="none" strike="noStrike" cap="none" smtClean="0">
                <a:solidFill>
                  <a:schemeClr val="dk1"/>
                </a:solidFill>
                <a:latin typeface="Calibri"/>
                <a:ea typeface="Calibri"/>
                <a:cs typeface="Calibri"/>
                <a:sym typeface="Calibri"/>
              </a:rPr>
              <a:t>17</a:t>
            </a:fld>
            <a:endParaRPr lang="uk-U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374378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200" b="0" i="0" u="none" strike="noStrike" cap="none" smtClean="0">
                <a:solidFill>
                  <a:schemeClr val="dk1"/>
                </a:solidFill>
                <a:latin typeface="Calibri"/>
                <a:ea typeface="Calibri"/>
                <a:cs typeface="Calibri"/>
                <a:sym typeface="Calibri"/>
              </a:rPr>
              <a:t>18</a:t>
            </a:fld>
            <a:endParaRPr lang="uk-U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75638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be8b46b91_0_64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a:p>
        </p:txBody>
      </p:sp>
      <p:sp>
        <p:nvSpPr>
          <p:cNvPr id="341" name="Google Shape;341;g3be8b46b91_0_6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3be8b46b91_0_1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a:p>
        </p:txBody>
      </p:sp>
      <p:sp>
        <p:nvSpPr>
          <p:cNvPr id="160" name="Google Shape;160;g3be8b46b91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94857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3be8b46b91_0_2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a:p>
        </p:txBody>
      </p:sp>
      <p:sp>
        <p:nvSpPr>
          <p:cNvPr id="359" name="Google Shape;359;g3be8b46b91_0_2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3be3e6ce45_0_4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a:p>
        </p:txBody>
      </p:sp>
      <p:sp>
        <p:nvSpPr>
          <p:cNvPr id="145" name="Google Shape;145;g3be3e6ce45_0_4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3be8b46b91_0_79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a:p>
        </p:txBody>
      </p:sp>
      <p:sp>
        <p:nvSpPr>
          <p:cNvPr id="366" name="Google Shape;366;g3be8b46b91_0_7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3be8b46b91_0_4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g3be8b46b91_0_46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dirty="0">
                <a:solidFill>
                  <a:schemeClr val="dk1"/>
                </a:solidFill>
                <a:effectLst/>
                <a:latin typeface="Calibri"/>
                <a:ea typeface="Calibri"/>
                <a:cs typeface="Calibri"/>
                <a:sym typeface="Calibri"/>
              </a:rPr>
              <a:t>Think-pair-share (TPS) is a collaborative learning strategy where students work together to solve a problem or answer a question. This strategy requires students to (1) think individually about a topic or answer to a question; and (2) pair up with another student to communication to come to a consensus with</a:t>
            </a:r>
            <a:r>
              <a:rPr lang="en-US" sz="1200" b="0" i="0" u="none" strike="noStrike" cap="none" baseline="0" dirty="0">
                <a:solidFill>
                  <a:schemeClr val="dk1"/>
                </a:solidFill>
                <a:effectLst/>
                <a:latin typeface="Calibri"/>
                <a:ea typeface="Calibri"/>
                <a:cs typeface="Calibri"/>
                <a:sym typeface="Calibri"/>
              </a:rPr>
              <a:t> the ideas and (3) </a:t>
            </a:r>
            <a:r>
              <a:rPr lang="en-US" sz="1200" b="0" i="0" u="none" strike="noStrike" cap="none" dirty="0">
                <a:solidFill>
                  <a:schemeClr val="dk1"/>
                </a:solidFill>
                <a:effectLst/>
                <a:latin typeface="Calibri"/>
                <a:ea typeface="Calibri"/>
                <a:cs typeface="Calibri"/>
                <a:sym typeface="Calibri"/>
              </a:rPr>
              <a:t>share ideas with classmates.</a:t>
            </a:r>
            <a:endParaRPr sz="1200" b="0" i="0" u="none" strike="noStrike" cap="none" dirty="0">
              <a:solidFill>
                <a:schemeClr val="dk1"/>
              </a:solidFill>
              <a:latin typeface="Calibri"/>
              <a:ea typeface="Calibri"/>
              <a:cs typeface="Calibri"/>
              <a:sym typeface="Calibri"/>
            </a:endParaRPr>
          </a:p>
        </p:txBody>
      </p:sp>
      <p:sp>
        <p:nvSpPr>
          <p:cNvPr id="153" name="Google Shape;153;g3be8b46b91_0_46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a:solidFill>
                  <a:schemeClr val="dk1"/>
                </a:solidFill>
                <a:latin typeface="Calibri"/>
                <a:ea typeface="Calibri"/>
                <a:cs typeface="Calibri"/>
                <a:sym typeface="Calibri"/>
              </a:rPr>
              <a:t>3</a:t>
            </a:fld>
            <a:endParaRPr sz="1200">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3be8b46b91_0_3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a:p>
        </p:txBody>
      </p:sp>
      <p:sp>
        <p:nvSpPr>
          <p:cNvPr id="174" name="Google Shape;174;g3be8b46b91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3be8b46b91_0_1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a:p>
        </p:txBody>
      </p:sp>
      <p:sp>
        <p:nvSpPr>
          <p:cNvPr id="160" name="Google Shape;160;g3be8b46b91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3be1d03ca3_0_15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a:p>
        </p:txBody>
      </p:sp>
      <p:sp>
        <p:nvSpPr>
          <p:cNvPr id="271" name="Google Shape;271;g3be1d03ca3_0_1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3be1d03ca3_0_16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a:p>
        </p:txBody>
      </p:sp>
      <p:sp>
        <p:nvSpPr>
          <p:cNvPr id="279" name="Google Shape;279;g3be1d03ca3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3be1d03ca3_0_16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a:p>
        </p:txBody>
      </p:sp>
      <p:sp>
        <p:nvSpPr>
          <p:cNvPr id="286" name="Google Shape;286;g3be1d03ca3_0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3be1d03ca3_0_17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a:p>
        </p:txBody>
      </p:sp>
      <p:sp>
        <p:nvSpPr>
          <p:cNvPr id="293" name="Google Shape;293;g3be1d03ca3_0_1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311700" y="468300"/>
            <a:ext cx="8520600" cy="6381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7" name="Google Shape;17;p2"/>
          <p:cNvSpPr txBox="1">
            <a:spLocks noGrp="1"/>
          </p:cNvSpPr>
          <p:nvPr>
            <p:ph type="subTitle" idx="1"/>
          </p:nvPr>
        </p:nvSpPr>
        <p:spPr>
          <a:xfrm>
            <a:off x="311700" y="2175450"/>
            <a:ext cx="8520600" cy="792600"/>
          </a:xfrm>
          <a:prstGeom prst="rect">
            <a:avLst/>
          </a:prstGeom>
        </p:spPr>
        <p:txBody>
          <a:bodyPr spcFirstLastPara="1" wrap="square" lIns="91425" tIns="91425" rIns="91425" bIns="91425" anchor="t" anchorCtr="0"/>
          <a:lstStyle>
            <a:lvl1pPr lvl="0">
              <a:lnSpc>
                <a:spcPct val="100000"/>
              </a:lnSpc>
              <a:spcBef>
                <a:spcPts val="0"/>
              </a:spcBef>
              <a:spcAft>
                <a:spcPts val="0"/>
              </a:spcAft>
              <a:buSzPts val="1600"/>
              <a:buNone/>
              <a:defRPr sz="16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8" name="Google Shape;18;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0"/>
        <p:cNvGrpSpPr/>
        <p:nvPr/>
      </p:nvGrpSpPr>
      <p:grpSpPr>
        <a:xfrm>
          <a:off x="0" y="0"/>
          <a:ext cx="0" cy="0"/>
          <a:chOff x="0" y="0"/>
          <a:chExt cx="0" cy="0"/>
        </a:xfrm>
      </p:grpSpPr>
      <p:sp>
        <p:nvSpPr>
          <p:cNvPr id="51" name="Google Shape;51;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2" name="Google Shape;52;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30200" algn="ctr">
              <a:spcBef>
                <a:spcPts val="1600"/>
              </a:spcBef>
              <a:spcAft>
                <a:spcPts val="0"/>
              </a:spcAft>
              <a:buSzPts val="1600"/>
              <a:buChar char="○"/>
              <a:defRPr/>
            </a:lvl2pPr>
            <a:lvl3pPr marL="1371600" lvl="2" indent="-317500" algn="ctr">
              <a:spcBef>
                <a:spcPts val="1600"/>
              </a:spcBef>
              <a:spcAft>
                <a:spcPts val="0"/>
              </a:spcAft>
              <a:buSzPts val="1400"/>
              <a:buChar char="■"/>
              <a:defRPr/>
            </a:lvl3pPr>
            <a:lvl4pPr marL="1828800" lvl="3" indent="-304800" algn="ctr">
              <a:spcBef>
                <a:spcPts val="1600"/>
              </a:spcBef>
              <a:spcAft>
                <a:spcPts val="0"/>
              </a:spcAft>
              <a:buSzPts val="1200"/>
              <a:buChar char="●"/>
              <a:defRPr/>
            </a:lvl4pPr>
            <a:lvl5pPr marL="2286000" lvl="4" indent="-304800" algn="ctr">
              <a:spcBef>
                <a:spcPts val="1600"/>
              </a:spcBef>
              <a:spcAft>
                <a:spcPts val="0"/>
              </a:spcAft>
              <a:buSzPts val="1200"/>
              <a:buChar char="○"/>
              <a:defRPr/>
            </a:lvl5pPr>
            <a:lvl6pPr marL="2743200" lvl="5" indent="-304800" algn="ctr">
              <a:spcBef>
                <a:spcPts val="1600"/>
              </a:spcBef>
              <a:spcAft>
                <a:spcPts val="0"/>
              </a:spcAft>
              <a:buSzPts val="1200"/>
              <a:buChar char="■"/>
              <a:defRPr/>
            </a:lvl6pPr>
            <a:lvl7pPr marL="3200400" lvl="6" indent="-304800" algn="ctr">
              <a:spcBef>
                <a:spcPts val="1600"/>
              </a:spcBef>
              <a:spcAft>
                <a:spcPts val="0"/>
              </a:spcAft>
              <a:buSzPts val="1200"/>
              <a:buChar char="●"/>
              <a:defRPr/>
            </a:lvl7pPr>
            <a:lvl8pPr marL="3657600" lvl="7" indent="-304800" algn="ctr">
              <a:spcBef>
                <a:spcPts val="1600"/>
              </a:spcBef>
              <a:spcAft>
                <a:spcPts val="0"/>
              </a:spcAft>
              <a:buSzPts val="1200"/>
              <a:buChar char="○"/>
              <a:defRPr/>
            </a:lvl8pPr>
            <a:lvl9pPr marL="4114800" lvl="8" indent="-304800" algn="ctr">
              <a:spcBef>
                <a:spcPts val="1600"/>
              </a:spcBef>
              <a:spcAft>
                <a:spcPts val="1600"/>
              </a:spcAft>
              <a:buSzPts val="1200"/>
              <a:buChar char="■"/>
              <a:defRPr/>
            </a:lvl9pPr>
          </a:lstStyle>
          <a:p>
            <a:endParaRPr/>
          </a:p>
        </p:txBody>
      </p:sp>
      <p:sp>
        <p:nvSpPr>
          <p:cNvPr id="53" name="Google Shape;53;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6"/>
        <p:cNvGrpSpPr/>
        <p:nvPr/>
      </p:nvGrpSpPr>
      <p:grpSpPr>
        <a:xfrm>
          <a:off x="0" y="0"/>
          <a:ext cx="0" cy="0"/>
          <a:chOff x="0" y="0"/>
          <a:chExt cx="0" cy="0"/>
        </a:xfrm>
      </p:grpSpPr>
      <p:sp>
        <p:nvSpPr>
          <p:cNvPr id="57" name="Google Shape;57;p13"/>
          <p:cNvSpPr txBox="1">
            <a:spLocks noGrp="1"/>
          </p:cNvSpPr>
          <p:nvPr>
            <p:ph type="title"/>
          </p:nvPr>
        </p:nvSpPr>
        <p:spPr>
          <a:xfrm>
            <a:off x="856060" y="463889"/>
            <a:ext cx="7429500" cy="1109100"/>
          </a:xfrm>
          <a:prstGeom prst="rect">
            <a:avLst/>
          </a:prstGeom>
          <a:noFill/>
          <a:ln>
            <a:noFill/>
          </a:ln>
        </p:spPr>
        <p:txBody>
          <a:bodyPr spcFirstLastPara="1" wrap="square" lIns="68575" tIns="34275" rIns="68575" bIns="34275" anchor="ctr" anchorCtr="0"/>
          <a:lstStyle>
            <a:lvl1pPr marR="0" lvl="0" algn="l" rtl="0">
              <a:lnSpc>
                <a:spcPct val="90000"/>
              </a:lnSpc>
              <a:spcBef>
                <a:spcPts val="0"/>
              </a:spcBef>
              <a:spcAft>
                <a:spcPts val="0"/>
              </a:spcAft>
              <a:buClr>
                <a:schemeClr val="lt1"/>
              </a:buClr>
              <a:buSzPts val="1600"/>
              <a:buFont typeface="Roboto"/>
              <a:buNone/>
              <a:defRPr sz="1600" i="0" u="none" strike="noStrike" cap="none">
                <a:solidFill>
                  <a:schemeClr val="lt1"/>
                </a:solidFill>
                <a:latin typeface="Roboto"/>
                <a:ea typeface="Roboto"/>
                <a:cs typeface="Roboto"/>
                <a:sym typeface="Roboto"/>
              </a:defRPr>
            </a:lvl1pPr>
            <a:lvl2pPr lvl="1" rtl="0">
              <a:spcBef>
                <a:spcPts val="0"/>
              </a:spcBef>
              <a:spcAft>
                <a:spcPts val="0"/>
              </a:spcAft>
              <a:buSzPts val="2800"/>
              <a:buNone/>
              <a:defRPr sz="1400"/>
            </a:lvl2pPr>
            <a:lvl3pPr lvl="2" rtl="0">
              <a:spcBef>
                <a:spcPts val="0"/>
              </a:spcBef>
              <a:spcAft>
                <a:spcPts val="0"/>
              </a:spcAft>
              <a:buSzPts val="2800"/>
              <a:buNone/>
              <a:defRPr sz="1400"/>
            </a:lvl3pPr>
            <a:lvl4pPr lvl="3" rtl="0">
              <a:spcBef>
                <a:spcPts val="0"/>
              </a:spcBef>
              <a:spcAft>
                <a:spcPts val="0"/>
              </a:spcAft>
              <a:buSzPts val="2800"/>
              <a:buNone/>
              <a:defRPr sz="1400"/>
            </a:lvl4pPr>
            <a:lvl5pPr lvl="4" rtl="0">
              <a:spcBef>
                <a:spcPts val="0"/>
              </a:spcBef>
              <a:spcAft>
                <a:spcPts val="0"/>
              </a:spcAft>
              <a:buSzPts val="2800"/>
              <a:buNone/>
              <a:defRPr sz="1400"/>
            </a:lvl5pPr>
            <a:lvl6pPr lvl="5" rtl="0">
              <a:spcBef>
                <a:spcPts val="0"/>
              </a:spcBef>
              <a:spcAft>
                <a:spcPts val="0"/>
              </a:spcAft>
              <a:buSzPts val="2800"/>
              <a:buNone/>
              <a:defRPr sz="1400"/>
            </a:lvl6pPr>
            <a:lvl7pPr lvl="6" rtl="0">
              <a:spcBef>
                <a:spcPts val="0"/>
              </a:spcBef>
              <a:spcAft>
                <a:spcPts val="0"/>
              </a:spcAft>
              <a:buSzPts val="2800"/>
              <a:buNone/>
              <a:defRPr sz="1400"/>
            </a:lvl7pPr>
            <a:lvl8pPr lvl="7" rtl="0">
              <a:spcBef>
                <a:spcPts val="0"/>
              </a:spcBef>
              <a:spcAft>
                <a:spcPts val="0"/>
              </a:spcAft>
              <a:buSzPts val="2800"/>
              <a:buNone/>
              <a:defRPr sz="1400"/>
            </a:lvl8pPr>
            <a:lvl9pPr lvl="8" rtl="0">
              <a:spcBef>
                <a:spcPts val="0"/>
              </a:spcBef>
              <a:spcAft>
                <a:spcPts val="0"/>
              </a:spcAft>
              <a:buSzPts val="2800"/>
              <a:buNone/>
              <a:defRPr sz="1400"/>
            </a:lvl9pPr>
          </a:lstStyle>
          <a:p>
            <a:endParaRPr/>
          </a:p>
        </p:txBody>
      </p:sp>
      <p:sp>
        <p:nvSpPr>
          <p:cNvPr id="58" name="Google Shape;58;p13"/>
          <p:cNvSpPr txBox="1">
            <a:spLocks noGrp="1"/>
          </p:cNvSpPr>
          <p:nvPr>
            <p:ph type="body" idx="1"/>
          </p:nvPr>
        </p:nvSpPr>
        <p:spPr>
          <a:xfrm>
            <a:off x="856059" y="1687115"/>
            <a:ext cx="7429500" cy="2656500"/>
          </a:xfrm>
          <a:prstGeom prst="rect">
            <a:avLst/>
          </a:prstGeom>
          <a:noFill/>
          <a:ln>
            <a:noFill/>
          </a:ln>
        </p:spPr>
        <p:txBody>
          <a:bodyPr spcFirstLastPara="1" wrap="square" lIns="68575" tIns="34275" rIns="68575" bIns="34275" anchor="t" anchorCtr="0"/>
          <a:lstStyle>
            <a:lvl1pPr marL="457200" marR="0" lvl="0" indent="-330200" algn="l" rtl="0">
              <a:lnSpc>
                <a:spcPct val="120000"/>
              </a:lnSpc>
              <a:spcBef>
                <a:spcPts val="800"/>
              </a:spcBef>
              <a:spcAft>
                <a:spcPts val="0"/>
              </a:spcAft>
              <a:buClr>
                <a:schemeClr val="lt1"/>
              </a:buClr>
              <a:buSzPts val="1600"/>
              <a:buFont typeface="Roboto"/>
              <a:buChar char="•"/>
              <a:defRPr sz="1600" i="0" u="none" strike="noStrike" cap="none">
                <a:solidFill>
                  <a:schemeClr val="lt1"/>
                </a:solidFill>
                <a:latin typeface="Roboto"/>
                <a:ea typeface="Roboto"/>
                <a:cs typeface="Roboto"/>
                <a:sym typeface="Roboto"/>
              </a:defRPr>
            </a:lvl1pPr>
            <a:lvl2pPr marL="914400" marR="0" lvl="1" indent="-330200" algn="l" rtl="0">
              <a:lnSpc>
                <a:spcPct val="120000"/>
              </a:lnSpc>
              <a:spcBef>
                <a:spcPts val="1600"/>
              </a:spcBef>
              <a:spcAft>
                <a:spcPts val="0"/>
              </a:spcAft>
              <a:buClr>
                <a:schemeClr val="lt1"/>
              </a:buClr>
              <a:buSzPts val="1600"/>
              <a:buFont typeface="Roboto"/>
              <a:buChar char="•"/>
              <a:defRPr i="0" u="none" strike="noStrike" cap="none">
                <a:solidFill>
                  <a:schemeClr val="lt1"/>
                </a:solidFill>
                <a:latin typeface="Roboto"/>
                <a:ea typeface="Roboto"/>
                <a:cs typeface="Roboto"/>
                <a:sym typeface="Roboto"/>
              </a:defRPr>
            </a:lvl2pPr>
            <a:lvl3pPr marL="1371600" marR="0" lvl="2" indent="-304800" algn="l" rtl="0">
              <a:lnSpc>
                <a:spcPct val="120000"/>
              </a:lnSpc>
              <a:spcBef>
                <a:spcPts val="1600"/>
              </a:spcBef>
              <a:spcAft>
                <a:spcPts val="0"/>
              </a:spcAft>
              <a:buClr>
                <a:schemeClr val="lt1"/>
              </a:buClr>
              <a:buSzPts val="1200"/>
              <a:buFont typeface="Roboto"/>
              <a:buChar char="•"/>
              <a:defRPr sz="1200" i="0" u="none" strike="noStrike" cap="none">
                <a:solidFill>
                  <a:schemeClr val="lt1"/>
                </a:solidFill>
                <a:latin typeface="Roboto"/>
                <a:ea typeface="Roboto"/>
                <a:cs typeface="Roboto"/>
                <a:sym typeface="Roboto"/>
              </a:defRPr>
            </a:lvl3pPr>
            <a:lvl4pPr marL="1828800" marR="0" lvl="3" indent="-323850" algn="l" rtl="0">
              <a:lnSpc>
                <a:spcPct val="120000"/>
              </a:lnSpc>
              <a:spcBef>
                <a:spcPts val="1600"/>
              </a:spcBef>
              <a:spcAft>
                <a:spcPts val="0"/>
              </a:spcAft>
              <a:buClr>
                <a:schemeClr val="lt1"/>
              </a:buClr>
              <a:buSzPts val="1500"/>
              <a:buFont typeface="Roboto"/>
              <a:buChar char="•"/>
              <a:defRPr sz="1200" i="0" u="none" strike="noStrike" cap="none">
                <a:solidFill>
                  <a:schemeClr val="lt1"/>
                </a:solidFill>
                <a:latin typeface="Roboto"/>
                <a:ea typeface="Roboto"/>
                <a:cs typeface="Roboto"/>
                <a:sym typeface="Roboto"/>
              </a:defRPr>
            </a:lvl4pPr>
            <a:lvl5pPr marL="2286000" marR="0" lvl="4" indent="-323850" algn="l" rtl="0">
              <a:lnSpc>
                <a:spcPct val="120000"/>
              </a:lnSpc>
              <a:spcBef>
                <a:spcPts val="1600"/>
              </a:spcBef>
              <a:spcAft>
                <a:spcPts val="0"/>
              </a:spcAft>
              <a:buClr>
                <a:schemeClr val="lt1"/>
              </a:buClr>
              <a:buSzPts val="1500"/>
              <a:buFont typeface="Roboto"/>
              <a:buChar char="•"/>
              <a:defRPr sz="1200" i="0" u="none" strike="noStrike" cap="none">
                <a:solidFill>
                  <a:schemeClr val="lt1"/>
                </a:solidFill>
                <a:latin typeface="Roboto"/>
                <a:ea typeface="Roboto"/>
                <a:cs typeface="Roboto"/>
                <a:sym typeface="Roboto"/>
              </a:defRPr>
            </a:lvl5pPr>
            <a:lvl6pPr marL="2743200" marR="0" lvl="5" indent="-311150" algn="l" rtl="0">
              <a:lnSpc>
                <a:spcPct val="120000"/>
              </a:lnSpc>
              <a:spcBef>
                <a:spcPts val="1600"/>
              </a:spcBef>
              <a:spcAft>
                <a:spcPts val="0"/>
              </a:spcAft>
              <a:buClr>
                <a:schemeClr val="lt1"/>
              </a:buClr>
              <a:buSzPts val="1300"/>
              <a:buFont typeface="Roboto"/>
              <a:buChar char="•"/>
              <a:defRPr sz="1100" i="0" u="none" strike="noStrike" cap="none">
                <a:solidFill>
                  <a:schemeClr val="lt1"/>
                </a:solidFill>
                <a:latin typeface="Roboto"/>
                <a:ea typeface="Roboto"/>
                <a:cs typeface="Roboto"/>
                <a:sym typeface="Roboto"/>
              </a:defRPr>
            </a:lvl6pPr>
            <a:lvl7pPr marL="3200400" marR="0" lvl="6" indent="-311150" algn="l" rtl="0">
              <a:lnSpc>
                <a:spcPct val="120000"/>
              </a:lnSpc>
              <a:spcBef>
                <a:spcPts val="1600"/>
              </a:spcBef>
              <a:spcAft>
                <a:spcPts val="0"/>
              </a:spcAft>
              <a:buClr>
                <a:schemeClr val="lt1"/>
              </a:buClr>
              <a:buSzPts val="1300"/>
              <a:buFont typeface="Roboto"/>
              <a:buChar char="•"/>
              <a:defRPr sz="1100" i="0" u="none" strike="noStrike" cap="none">
                <a:solidFill>
                  <a:schemeClr val="lt1"/>
                </a:solidFill>
                <a:latin typeface="Roboto"/>
                <a:ea typeface="Roboto"/>
                <a:cs typeface="Roboto"/>
                <a:sym typeface="Roboto"/>
              </a:defRPr>
            </a:lvl7pPr>
            <a:lvl8pPr marL="3657600" marR="0" lvl="7" indent="-311150" algn="l" rtl="0">
              <a:lnSpc>
                <a:spcPct val="120000"/>
              </a:lnSpc>
              <a:spcBef>
                <a:spcPts val="1600"/>
              </a:spcBef>
              <a:spcAft>
                <a:spcPts val="0"/>
              </a:spcAft>
              <a:buClr>
                <a:schemeClr val="lt1"/>
              </a:buClr>
              <a:buSzPts val="1300"/>
              <a:buFont typeface="Roboto"/>
              <a:buChar char="•"/>
              <a:defRPr sz="1100" i="0" u="none" strike="noStrike" cap="none">
                <a:solidFill>
                  <a:schemeClr val="lt1"/>
                </a:solidFill>
                <a:latin typeface="Roboto"/>
                <a:ea typeface="Roboto"/>
                <a:cs typeface="Roboto"/>
                <a:sym typeface="Roboto"/>
              </a:defRPr>
            </a:lvl8pPr>
            <a:lvl9pPr marL="4114800" marR="0" lvl="8" indent="-311150" algn="l" rtl="0">
              <a:lnSpc>
                <a:spcPct val="120000"/>
              </a:lnSpc>
              <a:spcBef>
                <a:spcPts val="1600"/>
              </a:spcBef>
              <a:spcAft>
                <a:spcPts val="1600"/>
              </a:spcAft>
              <a:buClr>
                <a:schemeClr val="lt1"/>
              </a:buClr>
              <a:buSzPts val="1300"/>
              <a:buFont typeface="Roboto"/>
              <a:buChar char="•"/>
              <a:defRPr sz="1100" i="0" u="none" strike="noStrike" cap="none">
                <a:solidFill>
                  <a:schemeClr val="lt1"/>
                </a:solidFill>
                <a:latin typeface="Roboto"/>
                <a:ea typeface="Roboto"/>
                <a:cs typeface="Roboto"/>
                <a:sym typeface="Roboto"/>
              </a:defRPr>
            </a:lvl9pPr>
          </a:lstStyle>
          <a:p>
            <a:endParaRPr/>
          </a:p>
        </p:txBody>
      </p:sp>
      <p:sp>
        <p:nvSpPr>
          <p:cNvPr id="59" name="Google Shape;59;p13"/>
          <p:cNvSpPr txBox="1">
            <a:spLocks noGrp="1"/>
          </p:cNvSpPr>
          <p:nvPr>
            <p:ph type="dt" idx="10"/>
          </p:nvPr>
        </p:nvSpPr>
        <p:spPr>
          <a:xfrm>
            <a:off x="5592691" y="4412457"/>
            <a:ext cx="2057400" cy="273900"/>
          </a:xfrm>
          <a:prstGeom prst="rect">
            <a:avLst/>
          </a:prstGeom>
          <a:noFill/>
          <a:ln>
            <a:noFill/>
          </a:ln>
        </p:spPr>
        <p:txBody>
          <a:bodyPr spcFirstLastPara="1" wrap="square" lIns="68575" tIns="34275" rIns="68575" bIns="34275" anchor="ctr" anchorCtr="0"/>
          <a:lstStyle>
            <a:lvl1pPr marR="0" lvl="0" algn="r" rtl="0">
              <a:spcBef>
                <a:spcPts val="0"/>
              </a:spcBef>
              <a:spcAft>
                <a:spcPts val="0"/>
              </a:spcAft>
              <a:buSzPts val="1100"/>
              <a:buFont typeface="Roboto"/>
              <a:buNone/>
              <a:defRPr sz="800">
                <a:solidFill>
                  <a:schemeClr val="lt1"/>
                </a:solidFill>
                <a:latin typeface="Roboto"/>
                <a:ea typeface="Roboto"/>
                <a:cs typeface="Roboto"/>
                <a:sym typeface="Roboto"/>
              </a:defRPr>
            </a:lvl1pPr>
            <a:lvl2pPr marR="0" lvl="1"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2pPr>
            <a:lvl3pPr marR="0" lvl="2"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3pPr>
            <a:lvl4pPr marR="0" lvl="3"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4pPr>
            <a:lvl5pPr marR="0" lvl="4"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5pPr>
            <a:lvl6pPr marR="0" lvl="5"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6pPr>
            <a:lvl7pPr marR="0" lvl="6"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7pPr>
            <a:lvl8pPr marR="0" lvl="7"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8pPr>
            <a:lvl9pPr marR="0" lvl="8"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9pPr>
          </a:lstStyle>
          <a:p>
            <a:endParaRPr/>
          </a:p>
        </p:txBody>
      </p:sp>
      <p:sp>
        <p:nvSpPr>
          <p:cNvPr id="60" name="Google Shape;60;p13"/>
          <p:cNvSpPr txBox="1">
            <a:spLocks noGrp="1"/>
          </p:cNvSpPr>
          <p:nvPr>
            <p:ph type="ftr" idx="11"/>
          </p:nvPr>
        </p:nvSpPr>
        <p:spPr>
          <a:xfrm>
            <a:off x="856058" y="4412456"/>
            <a:ext cx="4679400" cy="273900"/>
          </a:xfrm>
          <a:prstGeom prst="rect">
            <a:avLst/>
          </a:prstGeom>
          <a:noFill/>
          <a:ln>
            <a:noFill/>
          </a:ln>
        </p:spPr>
        <p:txBody>
          <a:bodyPr spcFirstLastPara="1" wrap="square" lIns="68575" tIns="34275" rIns="68575" bIns="34275" anchor="ctr" anchorCtr="0"/>
          <a:lstStyle>
            <a:lvl1pPr marR="0" lvl="0" algn="l" rtl="0">
              <a:spcBef>
                <a:spcPts val="0"/>
              </a:spcBef>
              <a:spcAft>
                <a:spcPts val="0"/>
              </a:spcAft>
              <a:buSzPts val="1100"/>
              <a:buFont typeface="Roboto"/>
              <a:buNone/>
              <a:defRPr sz="800" cap="none">
                <a:solidFill>
                  <a:schemeClr val="lt1"/>
                </a:solidFill>
                <a:latin typeface="Roboto"/>
                <a:ea typeface="Roboto"/>
                <a:cs typeface="Roboto"/>
                <a:sym typeface="Roboto"/>
              </a:defRPr>
            </a:lvl1pPr>
            <a:lvl2pPr marR="0" lvl="1"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2pPr>
            <a:lvl3pPr marR="0" lvl="2"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3pPr>
            <a:lvl4pPr marR="0" lvl="3"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4pPr>
            <a:lvl5pPr marR="0" lvl="4"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5pPr>
            <a:lvl6pPr marR="0" lvl="5"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6pPr>
            <a:lvl7pPr marR="0" lvl="6"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7pPr>
            <a:lvl8pPr marR="0" lvl="7"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8pPr>
            <a:lvl9pPr marR="0" lvl="8"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9pPr>
          </a:lstStyle>
          <a:p>
            <a:endParaRPr/>
          </a:p>
        </p:txBody>
      </p:sp>
      <p:sp>
        <p:nvSpPr>
          <p:cNvPr id="61" name="Google Shape;61;p13"/>
          <p:cNvSpPr txBox="1">
            <a:spLocks noGrp="1"/>
          </p:cNvSpPr>
          <p:nvPr>
            <p:ph type="sldNum" idx="12"/>
          </p:nvPr>
        </p:nvSpPr>
        <p:spPr>
          <a:xfrm>
            <a:off x="7707241" y="4412455"/>
            <a:ext cx="578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800">
                <a:solidFill>
                  <a:schemeClr val="lt1"/>
                </a:solidFill>
                <a:latin typeface="Questrial"/>
                <a:ea typeface="Questrial"/>
                <a:cs typeface="Questrial"/>
                <a:sym typeface="Questrial"/>
              </a:defRPr>
            </a:lvl1pPr>
            <a:lvl2pPr marL="0" marR="0" lvl="1" indent="0" algn="r" rtl="0">
              <a:spcBef>
                <a:spcPts val="0"/>
              </a:spcBef>
              <a:buNone/>
              <a:defRPr sz="800">
                <a:solidFill>
                  <a:schemeClr val="lt1"/>
                </a:solidFill>
                <a:latin typeface="Questrial"/>
                <a:ea typeface="Questrial"/>
                <a:cs typeface="Questrial"/>
                <a:sym typeface="Questrial"/>
              </a:defRPr>
            </a:lvl2pPr>
            <a:lvl3pPr marL="0" marR="0" lvl="2" indent="0" algn="r" rtl="0">
              <a:spcBef>
                <a:spcPts val="0"/>
              </a:spcBef>
              <a:buNone/>
              <a:defRPr sz="800">
                <a:solidFill>
                  <a:schemeClr val="lt1"/>
                </a:solidFill>
                <a:latin typeface="Questrial"/>
                <a:ea typeface="Questrial"/>
                <a:cs typeface="Questrial"/>
                <a:sym typeface="Questrial"/>
              </a:defRPr>
            </a:lvl3pPr>
            <a:lvl4pPr marL="0" marR="0" lvl="3" indent="0" algn="r" rtl="0">
              <a:spcBef>
                <a:spcPts val="0"/>
              </a:spcBef>
              <a:buNone/>
              <a:defRPr sz="800">
                <a:solidFill>
                  <a:schemeClr val="lt1"/>
                </a:solidFill>
                <a:latin typeface="Questrial"/>
                <a:ea typeface="Questrial"/>
                <a:cs typeface="Questrial"/>
                <a:sym typeface="Questrial"/>
              </a:defRPr>
            </a:lvl4pPr>
            <a:lvl5pPr marL="0" marR="0" lvl="4" indent="0" algn="r" rtl="0">
              <a:spcBef>
                <a:spcPts val="0"/>
              </a:spcBef>
              <a:buNone/>
              <a:defRPr sz="800">
                <a:solidFill>
                  <a:schemeClr val="lt1"/>
                </a:solidFill>
                <a:latin typeface="Questrial"/>
                <a:ea typeface="Questrial"/>
                <a:cs typeface="Questrial"/>
                <a:sym typeface="Questrial"/>
              </a:defRPr>
            </a:lvl5pPr>
            <a:lvl6pPr marL="0" marR="0" lvl="5" indent="0" algn="r" rtl="0">
              <a:spcBef>
                <a:spcPts val="0"/>
              </a:spcBef>
              <a:buNone/>
              <a:defRPr sz="800">
                <a:solidFill>
                  <a:schemeClr val="lt1"/>
                </a:solidFill>
                <a:latin typeface="Questrial"/>
                <a:ea typeface="Questrial"/>
                <a:cs typeface="Questrial"/>
                <a:sym typeface="Questrial"/>
              </a:defRPr>
            </a:lvl6pPr>
            <a:lvl7pPr marL="0" marR="0" lvl="6" indent="0" algn="r" rtl="0">
              <a:spcBef>
                <a:spcPts val="0"/>
              </a:spcBef>
              <a:buNone/>
              <a:defRPr sz="800">
                <a:solidFill>
                  <a:schemeClr val="lt1"/>
                </a:solidFill>
                <a:latin typeface="Questrial"/>
                <a:ea typeface="Questrial"/>
                <a:cs typeface="Questrial"/>
                <a:sym typeface="Questrial"/>
              </a:defRPr>
            </a:lvl7pPr>
            <a:lvl8pPr marL="0" marR="0" lvl="7" indent="0" algn="r" rtl="0">
              <a:spcBef>
                <a:spcPts val="0"/>
              </a:spcBef>
              <a:buNone/>
              <a:defRPr sz="800">
                <a:solidFill>
                  <a:schemeClr val="lt1"/>
                </a:solidFill>
                <a:latin typeface="Questrial"/>
                <a:ea typeface="Questrial"/>
                <a:cs typeface="Questrial"/>
                <a:sym typeface="Questrial"/>
              </a:defRPr>
            </a:lvl8pPr>
            <a:lvl9pPr marL="0" marR="0" lvl="8" indent="0" algn="r" rtl="0">
              <a:spcBef>
                <a:spcPts val="0"/>
              </a:spcBef>
              <a:buNone/>
              <a:defRPr sz="800">
                <a:solidFill>
                  <a:schemeClr val="lt1"/>
                </a:solidFill>
                <a:latin typeface="Questrial"/>
                <a:ea typeface="Questrial"/>
                <a:cs typeface="Questrial"/>
                <a:sym typeface="Questrial"/>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ustom layout">
  <p:cSld name="AUTOLAYOUT_4">
    <p:spTree>
      <p:nvGrpSpPr>
        <p:cNvPr id="1" name="Shape 62"/>
        <p:cNvGrpSpPr/>
        <p:nvPr/>
      </p:nvGrpSpPr>
      <p:grpSpPr>
        <a:xfrm>
          <a:off x="0" y="0"/>
          <a:ext cx="0" cy="0"/>
          <a:chOff x="0" y="0"/>
          <a:chExt cx="0" cy="0"/>
        </a:xfrm>
      </p:grpSpPr>
      <p:sp>
        <p:nvSpPr>
          <p:cNvPr id="63" name="Google Shape;63;p14"/>
          <p:cNvSpPr/>
          <p:nvPr/>
        </p:nvSpPr>
        <p:spPr>
          <a:xfrm>
            <a:off x="0" y="0"/>
            <a:ext cx="9144000" cy="5143500"/>
          </a:xfrm>
          <a:prstGeom prst="rect">
            <a:avLst/>
          </a:prstGeom>
          <a:solidFill>
            <a:srgbClr val="0000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4" name="Google Shape;64;p14"/>
          <p:cNvSpPr txBox="1">
            <a:spLocks noGrp="1"/>
          </p:cNvSpPr>
          <p:nvPr>
            <p:ph type="ctrTitle"/>
          </p:nvPr>
        </p:nvSpPr>
        <p:spPr>
          <a:xfrm>
            <a:off x="1837575" y="1251525"/>
            <a:ext cx="5445900" cy="2640600"/>
          </a:xfrm>
          <a:prstGeom prst="rect">
            <a:avLst/>
          </a:prstGeom>
          <a:noFill/>
        </p:spPr>
        <p:txBody>
          <a:bodyPr spcFirstLastPara="1" wrap="square" lIns="91425" tIns="91425" rIns="91425" bIns="91425" anchor="ctr" anchorCtr="0"/>
          <a:lstStyle>
            <a:lvl1pPr lvl="0" algn="ctr" rtl="0">
              <a:lnSpc>
                <a:spcPct val="100000"/>
              </a:lnSpc>
              <a:spcBef>
                <a:spcPts val="0"/>
              </a:spcBef>
              <a:spcAft>
                <a:spcPts val="0"/>
              </a:spcAft>
              <a:buClr>
                <a:srgbClr val="FFFFFF"/>
              </a:buClr>
              <a:buSzPts val="4000"/>
              <a:buNone/>
              <a:defRPr sz="4000" b="1">
                <a:solidFill>
                  <a:srgbClr val="FFFFFF"/>
                </a:solidFill>
              </a:defRPr>
            </a:lvl1pPr>
            <a:lvl2pPr lvl="1" algn="ctr" rtl="0">
              <a:lnSpc>
                <a:spcPct val="100000"/>
              </a:lnSpc>
              <a:spcBef>
                <a:spcPts val="0"/>
              </a:spcBef>
              <a:spcAft>
                <a:spcPts val="0"/>
              </a:spcAft>
              <a:buClr>
                <a:srgbClr val="FFFFFF"/>
              </a:buClr>
              <a:buSzPts val="4000"/>
              <a:buNone/>
              <a:defRPr sz="4000" b="1">
                <a:solidFill>
                  <a:srgbClr val="FFFFFF"/>
                </a:solidFill>
              </a:defRPr>
            </a:lvl2pPr>
            <a:lvl3pPr lvl="2" algn="ctr" rtl="0">
              <a:lnSpc>
                <a:spcPct val="100000"/>
              </a:lnSpc>
              <a:spcBef>
                <a:spcPts val="0"/>
              </a:spcBef>
              <a:spcAft>
                <a:spcPts val="0"/>
              </a:spcAft>
              <a:buClr>
                <a:srgbClr val="FFFFFF"/>
              </a:buClr>
              <a:buSzPts val="4000"/>
              <a:buNone/>
              <a:defRPr sz="4000" b="1">
                <a:solidFill>
                  <a:srgbClr val="FFFFFF"/>
                </a:solidFill>
              </a:defRPr>
            </a:lvl3pPr>
            <a:lvl4pPr lvl="3" algn="ctr" rtl="0">
              <a:lnSpc>
                <a:spcPct val="100000"/>
              </a:lnSpc>
              <a:spcBef>
                <a:spcPts val="0"/>
              </a:spcBef>
              <a:spcAft>
                <a:spcPts val="0"/>
              </a:spcAft>
              <a:buClr>
                <a:srgbClr val="FFFFFF"/>
              </a:buClr>
              <a:buSzPts val="4000"/>
              <a:buNone/>
              <a:defRPr sz="4000" b="1">
                <a:solidFill>
                  <a:srgbClr val="FFFFFF"/>
                </a:solidFill>
              </a:defRPr>
            </a:lvl4pPr>
            <a:lvl5pPr lvl="4" algn="ctr" rtl="0">
              <a:lnSpc>
                <a:spcPct val="100000"/>
              </a:lnSpc>
              <a:spcBef>
                <a:spcPts val="0"/>
              </a:spcBef>
              <a:spcAft>
                <a:spcPts val="0"/>
              </a:spcAft>
              <a:buClr>
                <a:srgbClr val="FFFFFF"/>
              </a:buClr>
              <a:buSzPts val="4000"/>
              <a:buNone/>
              <a:defRPr sz="4000" b="1">
                <a:solidFill>
                  <a:srgbClr val="FFFFFF"/>
                </a:solidFill>
              </a:defRPr>
            </a:lvl5pPr>
            <a:lvl6pPr lvl="5" algn="ctr" rtl="0">
              <a:lnSpc>
                <a:spcPct val="100000"/>
              </a:lnSpc>
              <a:spcBef>
                <a:spcPts val="0"/>
              </a:spcBef>
              <a:spcAft>
                <a:spcPts val="0"/>
              </a:spcAft>
              <a:buClr>
                <a:srgbClr val="FFFFFF"/>
              </a:buClr>
              <a:buSzPts val="4000"/>
              <a:buNone/>
              <a:defRPr sz="4000" b="1">
                <a:solidFill>
                  <a:srgbClr val="FFFFFF"/>
                </a:solidFill>
              </a:defRPr>
            </a:lvl6pPr>
            <a:lvl7pPr lvl="6" algn="ctr" rtl="0">
              <a:lnSpc>
                <a:spcPct val="100000"/>
              </a:lnSpc>
              <a:spcBef>
                <a:spcPts val="0"/>
              </a:spcBef>
              <a:spcAft>
                <a:spcPts val="0"/>
              </a:spcAft>
              <a:buClr>
                <a:srgbClr val="FFFFFF"/>
              </a:buClr>
              <a:buSzPts val="4000"/>
              <a:buNone/>
              <a:defRPr sz="4000" b="1">
                <a:solidFill>
                  <a:srgbClr val="FFFFFF"/>
                </a:solidFill>
              </a:defRPr>
            </a:lvl7pPr>
            <a:lvl8pPr lvl="7" algn="ctr" rtl="0">
              <a:lnSpc>
                <a:spcPct val="100000"/>
              </a:lnSpc>
              <a:spcBef>
                <a:spcPts val="0"/>
              </a:spcBef>
              <a:spcAft>
                <a:spcPts val="0"/>
              </a:spcAft>
              <a:buClr>
                <a:srgbClr val="FFFFFF"/>
              </a:buClr>
              <a:buSzPts val="4000"/>
              <a:buNone/>
              <a:defRPr sz="4000" b="1">
                <a:solidFill>
                  <a:srgbClr val="FFFFFF"/>
                </a:solidFill>
              </a:defRPr>
            </a:lvl8pPr>
            <a:lvl9pPr lvl="8" algn="ctr" rtl="0">
              <a:lnSpc>
                <a:spcPct val="100000"/>
              </a:lnSpc>
              <a:spcBef>
                <a:spcPts val="0"/>
              </a:spcBef>
              <a:spcAft>
                <a:spcPts val="0"/>
              </a:spcAft>
              <a:buClr>
                <a:srgbClr val="FFFFFF"/>
              </a:buClr>
              <a:buSzPts val="4000"/>
              <a:buNone/>
              <a:defRPr sz="4000" b="1">
                <a:solidFill>
                  <a:srgbClr val="FFFFFF"/>
                </a:solidFill>
              </a:defRPr>
            </a:lvl9pPr>
          </a:lstStyle>
          <a:p>
            <a:endParaRPr/>
          </a:p>
        </p:txBody>
      </p:sp>
      <p:sp>
        <p:nvSpPr>
          <p:cNvPr id="65" name="Google Shape;65;p14"/>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rtl="0">
              <a:lnSpc>
                <a:spcPct val="100000"/>
              </a:lnSpc>
              <a:spcAft>
                <a:spcPts val="0"/>
              </a:spcAft>
              <a:buNone/>
              <a:defRPr sz="1000">
                <a:solidFill>
                  <a:srgbClr val="FFFFFF"/>
                </a:solidFill>
              </a:defRPr>
            </a:lvl1pPr>
            <a:lvl2pPr lvl="1" algn="r" rtl="0">
              <a:lnSpc>
                <a:spcPct val="100000"/>
              </a:lnSpc>
              <a:spcAft>
                <a:spcPts val="0"/>
              </a:spcAft>
              <a:buNone/>
              <a:defRPr sz="1000">
                <a:solidFill>
                  <a:srgbClr val="FFFFFF"/>
                </a:solidFill>
              </a:defRPr>
            </a:lvl2pPr>
            <a:lvl3pPr lvl="2" algn="r" rtl="0">
              <a:lnSpc>
                <a:spcPct val="100000"/>
              </a:lnSpc>
              <a:spcAft>
                <a:spcPts val="0"/>
              </a:spcAft>
              <a:buNone/>
              <a:defRPr sz="1000">
                <a:solidFill>
                  <a:srgbClr val="FFFFFF"/>
                </a:solidFill>
              </a:defRPr>
            </a:lvl3pPr>
            <a:lvl4pPr lvl="3" algn="r" rtl="0">
              <a:lnSpc>
                <a:spcPct val="100000"/>
              </a:lnSpc>
              <a:spcAft>
                <a:spcPts val="0"/>
              </a:spcAft>
              <a:buNone/>
              <a:defRPr sz="1000">
                <a:solidFill>
                  <a:srgbClr val="FFFFFF"/>
                </a:solidFill>
              </a:defRPr>
            </a:lvl4pPr>
            <a:lvl5pPr lvl="4" algn="r" rtl="0">
              <a:lnSpc>
                <a:spcPct val="100000"/>
              </a:lnSpc>
              <a:spcAft>
                <a:spcPts val="0"/>
              </a:spcAft>
              <a:buNone/>
              <a:defRPr sz="1000">
                <a:solidFill>
                  <a:srgbClr val="FFFFFF"/>
                </a:solidFill>
              </a:defRPr>
            </a:lvl5pPr>
            <a:lvl6pPr lvl="5" algn="r" rtl="0">
              <a:lnSpc>
                <a:spcPct val="100000"/>
              </a:lnSpc>
              <a:spcAft>
                <a:spcPts val="0"/>
              </a:spcAft>
              <a:buNone/>
              <a:defRPr sz="1000">
                <a:solidFill>
                  <a:srgbClr val="FFFFFF"/>
                </a:solidFill>
              </a:defRPr>
            </a:lvl6pPr>
            <a:lvl7pPr lvl="6" algn="r" rtl="0">
              <a:lnSpc>
                <a:spcPct val="100000"/>
              </a:lnSpc>
              <a:spcAft>
                <a:spcPts val="0"/>
              </a:spcAft>
              <a:buNone/>
              <a:defRPr sz="1000">
                <a:solidFill>
                  <a:srgbClr val="FFFFFF"/>
                </a:solidFill>
              </a:defRPr>
            </a:lvl7pPr>
            <a:lvl8pPr lvl="7" algn="r" rtl="0">
              <a:lnSpc>
                <a:spcPct val="100000"/>
              </a:lnSpc>
              <a:spcAft>
                <a:spcPts val="0"/>
              </a:spcAft>
              <a:buNone/>
              <a:defRPr sz="1000">
                <a:solidFill>
                  <a:srgbClr val="FFFFFF"/>
                </a:solidFill>
              </a:defRPr>
            </a:lvl8pPr>
            <a:lvl9pPr lvl="8" algn="r" rtl="0">
              <a:lnSpc>
                <a:spcPct val="100000"/>
              </a:lnSpc>
              <a:spcAft>
                <a:spcPts val="0"/>
              </a:spcAft>
              <a:buNone/>
              <a:defRPr sz="1000">
                <a:solidFill>
                  <a:srgbClr val="FFFFFF"/>
                </a:solidFill>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66"/>
        <p:cNvGrpSpPr/>
        <p:nvPr/>
      </p:nvGrpSpPr>
      <p:grpSpPr>
        <a:xfrm>
          <a:off x="0" y="0"/>
          <a:ext cx="0" cy="0"/>
          <a:chOff x="0" y="0"/>
          <a:chExt cx="0" cy="0"/>
        </a:xfrm>
      </p:grpSpPr>
      <p:sp>
        <p:nvSpPr>
          <p:cNvPr id="67" name="Google Shape;67;p15"/>
          <p:cNvSpPr txBox="1">
            <a:spLocks noGrp="1"/>
          </p:cNvSpPr>
          <p:nvPr>
            <p:ph type="title"/>
          </p:nvPr>
        </p:nvSpPr>
        <p:spPr>
          <a:xfrm>
            <a:off x="1084659" y="457199"/>
            <a:ext cx="6977100" cy="2061300"/>
          </a:xfrm>
          <a:prstGeom prst="rect">
            <a:avLst/>
          </a:prstGeom>
          <a:noFill/>
          <a:ln>
            <a:noFill/>
          </a:ln>
        </p:spPr>
        <p:txBody>
          <a:bodyPr spcFirstLastPara="1" wrap="square" lIns="68575" tIns="34275" rIns="68575" bIns="34275" anchor="ctr" anchorCtr="0"/>
          <a:lstStyle>
            <a:lvl1pPr marR="0" lvl="0" algn="l" rtl="0">
              <a:lnSpc>
                <a:spcPct val="90000"/>
              </a:lnSpc>
              <a:spcBef>
                <a:spcPts val="0"/>
              </a:spcBef>
              <a:spcAft>
                <a:spcPts val="0"/>
              </a:spcAft>
              <a:buClr>
                <a:schemeClr val="lt1"/>
              </a:buClr>
              <a:buSzPts val="2700"/>
              <a:buFont typeface="Questrial"/>
              <a:buNone/>
              <a:defRPr sz="2700" b="0" i="0" u="none" strike="noStrike" cap="none">
                <a:solidFill>
                  <a:schemeClr val="lt1"/>
                </a:solidFill>
                <a:latin typeface="Questrial"/>
                <a:ea typeface="Questrial"/>
                <a:cs typeface="Questrial"/>
                <a:sym typeface="Questrial"/>
              </a:defRPr>
            </a:lvl1pPr>
            <a:lvl2pPr lvl="1" rtl="0">
              <a:spcBef>
                <a:spcPts val="0"/>
              </a:spcBef>
              <a:spcAft>
                <a:spcPts val="0"/>
              </a:spcAft>
              <a:buSzPts val="2800"/>
              <a:buNone/>
              <a:defRPr sz="1400"/>
            </a:lvl2pPr>
            <a:lvl3pPr lvl="2" rtl="0">
              <a:spcBef>
                <a:spcPts val="0"/>
              </a:spcBef>
              <a:spcAft>
                <a:spcPts val="0"/>
              </a:spcAft>
              <a:buSzPts val="2800"/>
              <a:buNone/>
              <a:defRPr sz="1400"/>
            </a:lvl3pPr>
            <a:lvl4pPr lvl="3" rtl="0">
              <a:spcBef>
                <a:spcPts val="0"/>
              </a:spcBef>
              <a:spcAft>
                <a:spcPts val="0"/>
              </a:spcAft>
              <a:buSzPts val="2800"/>
              <a:buNone/>
              <a:defRPr sz="1400"/>
            </a:lvl4pPr>
            <a:lvl5pPr lvl="4" rtl="0">
              <a:spcBef>
                <a:spcPts val="0"/>
              </a:spcBef>
              <a:spcAft>
                <a:spcPts val="0"/>
              </a:spcAft>
              <a:buSzPts val="2800"/>
              <a:buNone/>
              <a:defRPr sz="1400"/>
            </a:lvl5pPr>
            <a:lvl6pPr lvl="5" rtl="0">
              <a:spcBef>
                <a:spcPts val="0"/>
              </a:spcBef>
              <a:spcAft>
                <a:spcPts val="0"/>
              </a:spcAft>
              <a:buSzPts val="2800"/>
              <a:buNone/>
              <a:defRPr sz="1400"/>
            </a:lvl6pPr>
            <a:lvl7pPr lvl="6" rtl="0">
              <a:spcBef>
                <a:spcPts val="0"/>
              </a:spcBef>
              <a:spcAft>
                <a:spcPts val="0"/>
              </a:spcAft>
              <a:buSzPts val="2800"/>
              <a:buNone/>
              <a:defRPr sz="1400"/>
            </a:lvl7pPr>
            <a:lvl8pPr lvl="7" rtl="0">
              <a:spcBef>
                <a:spcPts val="0"/>
              </a:spcBef>
              <a:spcAft>
                <a:spcPts val="0"/>
              </a:spcAft>
              <a:buSzPts val="2800"/>
              <a:buNone/>
              <a:defRPr sz="1400"/>
            </a:lvl8pPr>
            <a:lvl9pPr lvl="8" rtl="0">
              <a:spcBef>
                <a:spcPts val="0"/>
              </a:spcBef>
              <a:spcAft>
                <a:spcPts val="0"/>
              </a:spcAft>
              <a:buSzPts val="2800"/>
              <a:buNone/>
              <a:defRPr sz="1400"/>
            </a:lvl9pPr>
          </a:lstStyle>
          <a:p>
            <a:endParaRPr/>
          </a:p>
        </p:txBody>
      </p:sp>
      <p:sp>
        <p:nvSpPr>
          <p:cNvPr id="68" name="Google Shape;68;p15"/>
          <p:cNvSpPr txBox="1">
            <a:spLocks noGrp="1"/>
          </p:cNvSpPr>
          <p:nvPr>
            <p:ph type="body" idx="1"/>
          </p:nvPr>
        </p:nvSpPr>
        <p:spPr>
          <a:xfrm>
            <a:off x="1290483" y="2524168"/>
            <a:ext cx="6564300" cy="411600"/>
          </a:xfrm>
          <a:prstGeom prst="rect">
            <a:avLst/>
          </a:prstGeom>
          <a:noFill/>
          <a:ln>
            <a:noFill/>
          </a:ln>
        </p:spPr>
        <p:txBody>
          <a:bodyPr spcFirstLastPara="1" wrap="square" lIns="68575" tIns="34275" rIns="68575" bIns="34275" anchor="t" anchorCtr="0"/>
          <a:lstStyle>
            <a:lvl1pPr marL="457200" marR="0" lvl="0" indent="-228600" algn="l" rtl="0">
              <a:lnSpc>
                <a:spcPct val="120000"/>
              </a:lnSpc>
              <a:spcBef>
                <a:spcPts val="800"/>
              </a:spcBef>
              <a:spcAft>
                <a:spcPts val="0"/>
              </a:spcAft>
              <a:buClr>
                <a:schemeClr val="lt1"/>
              </a:buClr>
              <a:buSzPts val="1300"/>
              <a:buFont typeface="Arial"/>
              <a:buNone/>
              <a:defRPr sz="1100" b="0" i="0" u="none" strike="noStrike" cap="none">
                <a:solidFill>
                  <a:schemeClr val="lt1"/>
                </a:solidFill>
                <a:latin typeface="Questrial"/>
                <a:ea typeface="Questrial"/>
                <a:cs typeface="Questrial"/>
                <a:sym typeface="Questrial"/>
              </a:defRPr>
            </a:lvl1pPr>
            <a:lvl2pPr marL="914400" marR="0" lvl="1" indent="-228600" algn="l" rtl="0">
              <a:lnSpc>
                <a:spcPct val="120000"/>
              </a:lnSpc>
              <a:spcBef>
                <a:spcPts val="1600"/>
              </a:spcBef>
              <a:spcAft>
                <a:spcPts val="0"/>
              </a:spcAft>
              <a:buClr>
                <a:schemeClr val="lt1"/>
              </a:buClr>
              <a:buSzPts val="1300"/>
              <a:buFont typeface="Arial"/>
              <a:buNone/>
              <a:defRPr sz="1100" b="0" i="0" u="none" strike="noStrike" cap="none">
                <a:solidFill>
                  <a:schemeClr val="lt1"/>
                </a:solidFill>
                <a:latin typeface="Questrial"/>
                <a:ea typeface="Questrial"/>
                <a:cs typeface="Questrial"/>
                <a:sym typeface="Questrial"/>
              </a:defRPr>
            </a:lvl2pPr>
            <a:lvl3pPr marL="1371600" marR="0" lvl="2" indent="-228600" algn="l" rtl="0">
              <a:lnSpc>
                <a:spcPct val="120000"/>
              </a:lnSpc>
              <a:spcBef>
                <a:spcPts val="1600"/>
              </a:spcBef>
              <a:spcAft>
                <a:spcPts val="0"/>
              </a:spcAft>
              <a:buClr>
                <a:schemeClr val="lt1"/>
              </a:buClr>
              <a:buSzPts val="1100"/>
              <a:buFont typeface="Arial"/>
              <a:buNone/>
              <a:defRPr sz="900" b="0" i="0" u="none" strike="noStrike" cap="none">
                <a:solidFill>
                  <a:schemeClr val="lt1"/>
                </a:solidFill>
                <a:latin typeface="Questrial"/>
                <a:ea typeface="Questrial"/>
                <a:cs typeface="Questrial"/>
                <a:sym typeface="Questrial"/>
              </a:defRPr>
            </a:lvl3pPr>
            <a:lvl4pPr marL="1828800" marR="0" lvl="3" indent="-228600" algn="l" rtl="0">
              <a:lnSpc>
                <a:spcPct val="120000"/>
              </a:lnSpc>
              <a:spcBef>
                <a:spcPts val="1600"/>
              </a:spcBef>
              <a:spcAft>
                <a:spcPts val="0"/>
              </a:spcAft>
              <a:buClr>
                <a:schemeClr val="lt1"/>
              </a:buClr>
              <a:buSzPts val="900"/>
              <a:buFont typeface="Arial"/>
              <a:buNone/>
              <a:defRPr sz="800" b="0" i="0" u="none" strike="noStrike" cap="none">
                <a:solidFill>
                  <a:schemeClr val="lt1"/>
                </a:solidFill>
                <a:latin typeface="Questrial"/>
                <a:ea typeface="Questrial"/>
                <a:cs typeface="Questrial"/>
                <a:sym typeface="Questrial"/>
              </a:defRPr>
            </a:lvl4pPr>
            <a:lvl5pPr marL="2286000" marR="0" lvl="4" indent="-228600" algn="l" rtl="0">
              <a:lnSpc>
                <a:spcPct val="120000"/>
              </a:lnSpc>
              <a:spcBef>
                <a:spcPts val="1600"/>
              </a:spcBef>
              <a:spcAft>
                <a:spcPts val="0"/>
              </a:spcAft>
              <a:buClr>
                <a:schemeClr val="lt1"/>
              </a:buClr>
              <a:buSzPts val="900"/>
              <a:buFont typeface="Arial"/>
              <a:buNone/>
              <a:defRPr sz="800" b="0" i="0" u="none" strike="noStrike" cap="none">
                <a:solidFill>
                  <a:schemeClr val="lt1"/>
                </a:solidFill>
                <a:latin typeface="Questrial"/>
                <a:ea typeface="Questrial"/>
                <a:cs typeface="Questrial"/>
                <a:sym typeface="Questrial"/>
              </a:defRPr>
            </a:lvl5pPr>
            <a:lvl6pPr marL="2743200" marR="0" lvl="5" indent="-228600" algn="l" rtl="0">
              <a:lnSpc>
                <a:spcPct val="120000"/>
              </a:lnSpc>
              <a:spcBef>
                <a:spcPts val="1600"/>
              </a:spcBef>
              <a:spcAft>
                <a:spcPts val="0"/>
              </a:spcAft>
              <a:buClr>
                <a:schemeClr val="lt1"/>
              </a:buClr>
              <a:buSzPts val="900"/>
              <a:buFont typeface="Arial"/>
              <a:buNone/>
              <a:defRPr sz="800" b="0" i="0" u="none" strike="noStrike" cap="none">
                <a:solidFill>
                  <a:schemeClr val="lt1"/>
                </a:solidFill>
                <a:latin typeface="Questrial"/>
                <a:ea typeface="Questrial"/>
                <a:cs typeface="Questrial"/>
                <a:sym typeface="Questrial"/>
              </a:defRPr>
            </a:lvl6pPr>
            <a:lvl7pPr marL="3200400" marR="0" lvl="6" indent="-228600" algn="l" rtl="0">
              <a:lnSpc>
                <a:spcPct val="120000"/>
              </a:lnSpc>
              <a:spcBef>
                <a:spcPts val="1600"/>
              </a:spcBef>
              <a:spcAft>
                <a:spcPts val="0"/>
              </a:spcAft>
              <a:buClr>
                <a:schemeClr val="lt1"/>
              </a:buClr>
              <a:buSzPts val="900"/>
              <a:buFont typeface="Arial"/>
              <a:buNone/>
              <a:defRPr sz="800" b="0" i="0" u="none" strike="noStrike" cap="none">
                <a:solidFill>
                  <a:schemeClr val="lt1"/>
                </a:solidFill>
                <a:latin typeface="Questrial"/>
                <a:ea typeface="Questrial"/>
                <a:cs typeface="Questrial"/>
                <a:sym typeface="Questrial"/>
              </a:defRPr>
            </a:lvl7pPr>
            <a:lvl8pPr marL="3657600" marR="0" lvl="7" indent="-228600" algn="l" rtl="0">
              <a:lnSpc>
                <a:spcPct val="120000"/>
              </a:lnSpc>
              <a:spcBef>
                <a:spcPts val="1600"/>
              </a:spcBef>
              <a:spcAft>
                <a:spcPts val="0"/>
              </a:spcAft>
              <a:buClr>
                <a:schemeClr val="lt1"/>
              </a:buClr>
              <a:buSzPts val="900"/>
              <a:buFont typeface="Arial"/>
              <a:buNone/>
              <a:defRPr sz="800" b="0" i="0" u="none" strike="noStrike" cap="none">
                <a:solidFill>
                  <a:schemeClr val="lt1"/>
                </a:solidFill>
                <a:latin typeface="Questrial"/>
                <a:ea typeface="Questrial"/>
                <a:cs typeface="Questrial"/>
                <a:sym typeface="Questrial"/>
              </a:defRPr>
            </a:lvl8pPr>
            <a:lvl9pPr marL="4114800" marR="0" lvl="8" indent="-228600" algn="l" rtl="0">
              <a:lnSpc>
                <a:spcPct val="120000"/>
              </a:lnSpc>
              <a:spcBef>
                <a:spcPts val="1600"/>
              </a:spcBef>
              <a:spcAft>
                <a:spcPts val="1600"/>
              </a:spcAft>
              <a:buClr>
                <a:schemeClr val="lt1"/>
              </a:buClr>
              <a:buSzPts val="900"/>
              <a:buFont typeface="Arial"/>
              <a:buNone/>
              <a:defRPr sz="800" b="0" i="0" u="none" strike="noStrike" cap="none">
                <a:solidFill>
                  <a:schemeClr val="lt1"/>
                </a:solidFill>
                <a:latin typeface="Questrial"/>
                <a:ea typeface="Questrial"/>
                <a:cs typeface="Questrial"/>
                <a:sym typeface="Questrial"/>
              </a:defRPr>
            </a:lvl9pPr>
          </a:lstStyle>
          <a:p>
            <a:endParaRPr/>
          </a:p>
        </p:txBody>
      </p:sp>
      <p:sp>
        <p:nvSpPr>
          <p:cNvPr id="69" name="Google Shape;69;p15"/>
          <p:cNvSpPr txBox="1">
            <a:spLocks noGrp="1"/>
          </p:cNvSpPr>
          <p:nvPr>
            <p:ph type="body" idx="2"/>
          </p:nvPr>
        </p:nvSpPr>
        <p:spPr>
          <a:xfrm>
            <a:off x="856058" y="3232439"/>
            <a:ext cx="7429500" cy="1117200"/>
          </a:xfrm>
          <a:prstGeom prst="rect">
            <a:avLst/>
          </a:prstGeom>
          <a:noFill/>
          <a:ln>
            <a:noFill/>
          </a:ln>
        </p:spPr>
        <p:txBody>
          <a:bodyPr spcFirstLastPara="1" wrap="square" lIns="68575" tIns="34275" rIns="68575" bIns="34275" anchor="ctr" anchorCtr="0"/>
          <a:lstStyle>
            <a:lvl1pPr marL="457200" marR="0" lvl="0" indent="-228600" algn="l" rtl="0">
              <a:lnSpc>
                <a:spcPct val="120000"/>
              </a:lnSpc>
              <a:spcBef>
                <a:spcPts val="800"/>
              </a:spcBef>
              <a:spcAft>
                <a:spcPts val="0"/>
              </a:spcAft>
              <a:buClr>
                <a:schemeClr val="lt1"/>
              </a:buClr>
              <a:buSzPts val="1700"/>
              <a:buFont typeface="Arial"/>
              <a:buNone/>
              <a:defRPr sz="1400" b="0" i="0" u="none" strike="noStrike" cap="none">
                <a:solidFill>
                  <a:schemeClr val="lt1"/>
                </a:solidFill>
                <a:latin typeface="Questrial"/>
                <a:ea typeface="Questrial"/>
                <a:cs typeface="Questrial"/>
                <a:sym typeface="Questrial"/>
              </a:defRPr>
            </a:lvl1pPr>
            <a:lvl2pPr marL="914400" marR="0" lvl="1" indent="-228600" algn="l" rtl="0">
              <a:lnSpc>
                <a:spcPct val="120000"/>
              </a:lnSpc>
              <a:spcBef>
                <a:spcPts val="1600"/>
              </a:spcBef>
              <a:spcAft>
                <a:spcPts val="0"/>
              </a:spcAft>
              <a:buClr>
                <a:schemeClr val="lt1"/>
              </a:buClr>
              <a:buSzPts val="1300"/>
              <a:buFont typeface="Arial"/>
              <a:buNone/>
              <a:defRPr sz="1100" b="0" i="0" u="none" strike="noStrike" cap="none">
                <a:solidFill>
                  <a:schemeClr val="lt1"/>
                </a:solidFill>
                <a:latin typeface="Questrial"/>
                <a:ea typeface="Questrial"/>
                <a:cs typeface="Questrial"/>
                <a:sym typeface="Questrial"/>
              </a:defRPr>
            </a:lvl2pPr>
            <a:lvl3pPr marL="1371600" marR="0" lvl="2" indent="-228600" algn="l" rtl="0">
              <a:lnSpc>
                <a:spcPct val="120000"/>
              </a:lnSpc>
              <a:spcBef>
                <a:spcPts val="1600"/>
              </a:spcBef>
              <a:spcAft>
                <a:spcPts val="0"/>
              </a:spcAft>
              <a:buClr>
                <a:schemeClr val="lt1"/>
              </a:buClr>
              <a:buSzPts val="1100"/>
              <a:buFont typeface="Arial"/>
              <a:buNone/>
              <a:defRPr sz="900" b="0" i="0" u="none" strike="noStrike" cap="none">
                <a:solidFill>
                  <a:schemeClr val="lt1"/>
                </a:solidFill>
                <a:latin typeface="Questrial"/>
                <a:ea typeface="Questrial"/>
                <a:cs typeface="Questrial"/>
                <a:sym typeface="Questrial"/>
              </a:defRPr>
            </a:lvl3pPr>
            <a:lvl4pPr marL="1828800" marR="0" lvl="3" indent="-228600" algn="l" rtl="0">
              <a:lnSpc>
                <a:spcPct val="120000"/>
              </a:lnSpc>
              <a:spcBef>
                <a:spcPts val="1600"/>
              </a:spcBef>
              <a:spcAft>
                <a:spcPts val="0"/>
              </a:spcAft>
              <a:buClr>
                <a:schemeClr val="lt1"/>
              </a:buClr>
              <a:buSzPts val="900"/>
              <a:buFont typeface="Arial"/>
              <a:buNone/>
              <a:defRPr sz="800" b="0" i="0" u="none" strike="noStrike" cap="none">
                <a:solidFill>
                  <a:schemeClr val="lt1"/>
                </a:solidFill>
                <a:latin typeface="Questrial"/>
                <a:ea typeface="Questrial"/>
                <a:cs typeface="Questrial"/>
                <a:sym typeface="Questrial"/>
              </a:defRPr>
            </a:lvl4pPr>
            <a:lvl5pPr marL="2286000" marR="0" lvl="4" indent="-228600" algn="l" rtl="0">
              <a:lnSpc>
                <a:spcPct val="120000"/>
              </a:lnSpc>
              <a:spcBef>
                <a:spcPts val="1600"/>
              </a:spcBef>
              <a:spcAft>
                <a:spcPts val="0"/>
              </a:spcAft>
              <a:buClr>
                <a:schemeClr val="lt1"/>
              </a:buClr>
              <a:buSzPts val="900"/>
              <a:buFont typeface="Arial"/>
              <a:buNone/>
              <a:defRPr sz="800" b="0" i="0" u="none" strike="noStrike" cap="none">
                <a:solidFill>
                  <a:schemeClr val="lt1"/>
                </a:solidFill>
                <a:latin typeface="Questrial"/>
                <a:ea typeface="Questrial"/>
                <a:cs typeface="Questrial"/>
                <a:sym typeface="Questrial"/>
              </a:defRPr>
            </a:lvl5pPr>
            <a:lvl6pPr marL="2743200" marR="0" lvl="5" indent="-228600" algn="l" rtl="0">
              <a:lnSpc>
                <a:spcPct val="120000"/>
              </a:lnSpc>
              <a:spcBef>
                <a:spcPts val="1600"/>
              </a:spcBef>
              <a:spcAft>
                <a:spcPts val="0"/>
              </a:spcAft>
              <a:buClr>
                <a:schemeClr val="lt1"/>
              </a:buClr>
              <a:buSzPts val="900"/>
              <a:buFont typeface="Arial"/>
              <a:buNone/>
              <a:defRPr sz="800" b="0" i="0" u="none" strike="noStrike" cap="none">
                <a:solidFill>
                  <a:schemeClr val="lt1"/>
                </a:solidFill>
                <a:latin typeface="Questrial"/>
                <a:ea typeface="Questrial"/>
                <a:cs typeface="Questrial"/>
                <a:sym typeface="Questrial"/>
              </a:defRPr>
            </a:lvl6pPr>
            <a:lvl7pPr marL="3200400" marR="0" lvl="6" indent="-228600" algn="l" rtl="0">
              <a:lnSpc>
                <a:spcPct val="120000"/>
              </a:lnSpc>
              <a:spcBef>
                <a:spcPts val="1600"/>
              </a:spcBef>
              <a:spcAft>
                <a:spcPts val="0"/>
              </a:spcAft>
              <a:buClr>
                <a:schemeClr val="lt1"/>
              </a:buClr>
              <a:buSzPts val="900"/>
              <a:buFont typeface="Arial"/>
              <a:buNone/>
              <a:defRPr sz="800" b="0" i="0" u="none" strike="noStrike" cap="none">
                <a:solidFill>
                  <a:schemeClr val="lt1"/>
                </a:solidFill>
                <a:latin typeface="Questrial"/>
                <a:ea typeface="Questrial"/>
                <a:cs typeface="Questrial"/>
                <a:sym typeface="Questrial"/>
              </a:defRPr>
            </a:lvl7pPr>
            <a:lvl8pPr marL="3657600" marR="0" lvl="7" indent="-228600" algn="l" rtl="0">
              <a:lnSpc>
                <a:spcPct val="120000"/>
              </a:lnSpc>
              <a:spcBef>
                <a:spcPts val="1600"/>
              </a:spcBef>
              <a:spcAft>
                <a:spcPts val="0"/>
              </a:spcAft>
              <a:buClr>
                <a:schemeClr val="lt1"/>
              </a:buClr>
              <a:buSzPts val="900"/>
              <a:buFont typeface="Arial"/>
              <a:buNone/>
              <a:defRPr sz="800" b="0" i="0" u="none" strike="noStrike" cap="none">
                <a:solidFill>
                  <a:schemeClr val="lt1"/>
                </a:solidFill>
                <a:latin typeface="Questrial"/>
                <a:ea typeface="Questrial"/>
                <a:cs typeface="Questrial"/>
                <a:sym typeface="Questrial"/>
              </a:defRPr>
            </a:lvl8pPr>
            <a:lvl9pPr marL="4114800" marR="0" lvl="8" indent="-228600" algn="l" rtl="0">
              <a:lnSpc>
                <a:spcPct val="120000"/>
              </a:lnSpc>
              <a:spcBef>
                <a:spcPts val="1600"/>
              </a:spcBef>
              <a:spcAft>
                <a:spcPts val="1600"/>
              </a:spcAft>
              <a:buClr>
                <a:schemeClr val="lt1"/>
              </a:buClr>
              <a:buSzPts val="900"/>
              <a:buFont typeface="Arial"/>
              <a:buNone/>
              <a:defRPr sz="800" b="0" i="0" u="none" strike="noStrike" cap="none">
                <a:solidFill>
                  <a:schemeClr val="lt1"/>
                </a:solidFill>
                <a:latin typeface="Questrial"/>
                <a:ea typeface="Questrial"/>
                <a:cs typeface="Questrial"/>
                <a:sym typeface="Questrial"/>
              </a:defRPr>
            </a:lvl9pPr>
          </a:lstStyle>
          <a:p>
            <a:endParaRPr/>
          </a:p>
        </p:txBody>
      </p:sp>
      <p:sp>
        <p:nvSpPr>
          <p:cNvPr id="70" name="Google Shape;70;p15"/>
          <p:cNvSpPr txBox="1">
            <a:spLocks noGrp="1"/>
          </p:cNvSpPr>
          <p:nvPr>
            <p:ph type="dt" idx="10"/>
          </p:nvPr>
        </p:nvSpPr>
        <p:spPr>
          <a:xfrm>
            <a:off x="5592691" y="4412457"/>
            <a:ext cx="2057400" cy="273900"/>
          </a:xfrm>
          <a:prstGeom prst="rect">
            <a:avLst/>
          </a:prstGeom>
          <a:noFill/>
          <a:ln>
            <a:noFill/>
          </a:ln>
        </p:spPr>
        <p:txBody>
          <a:bodyPr spcFirstLastPara="1" wrap="square" lIns="68575" tIns="34275" rIns="68575" bIns="34275" anchor="ctr" anchorCtr="0"/>
          <a:lstStyle>
            <a:lvl1pPr marR="0" lvl="0" algn="r" rtl="0">
              <a:spcBef>
                <a:spcPts val="0"/>
              </a:spcBef>
              <a:spcAft>
                <a:spcPts val="0"/>
              </a:spcAft>
              <a:buSzPts val="1400"/>
              <a:buNone/>
              <a:defRPr sz="800">
                <a:solidFill>
                  <a:schemeClr val="lt1"/>
                </a:solidFill>
                <a:latin typeface="Questrial"/>
                <a:ea typeface="Questrial"/>
                <a:cs typeface="Questrial"/>
                <a:sym typeface="Questrial"/>
              </a:defRPr>
            </a:lvl1pPr>
            <a:lvl2pPr marR="0" lvl="1" algn="l" rtl="0">
              <a:spcBef>
                <a:spcPts val="0"/>
              </a:spcBef>
              <a:spcAft>
                <a:spcPts val="0"/>
              </a:spcAft>
              <a:buSzPts val="1400"/>
              <a:buNone/>
              <a:defRPr sz="1400" b="0" i="0" u="none" strike="noStrike" cap="none">
                <a:solidFill>
                  <a:schemeClr val="lt1"/>
                </a:solidFill>
                <a:latin typeface="Questrial"/>
                <a:ea typeface="Questrial"/>
                <a:cs typeface="Questrial"/>
                <a:sym typeface="Questrial"/>
              </a:defRPr>
            </a:lvl2pPr>
            <a:lvl3pPr marR="0" lvl="2" algn="l" rtl="0">
              <a:spcBef>
                <a:spcPts val="0"/>
              </a:spcBef>
              <a:spcAft>
                <a:spcPts val="0"/>
              </a:spcAft>
              <a:buSzPts val="1400"/>
              <a:buNone/>
              <a:defRPr sz="1400" b="0" i="0" u="none" strike="noStrike" cap="none">
                <a:solidFill>
                  <a:schemeClr val="lt1"/>
                </a:solidFill>
                <a:latin typeface="Questrial"/>
                <a:ea typeface="Questrial"/>
                <a:cs typeface="Questrial"/>
                <a:sym typeface="Questrial"/>
              </a:defRPr>
            </a:lvl3pPr>
            <a:lvl4pPr marR="0" lvl="3" algn="l" rtl="0">
              <a:spcBef>
                <a:spcPts val="0"/>
              </a:spcBef>
              <a:spcAft>
                <a:spcPts val="0"/>
              </a:spcAft>
              <a:buSzPts val="1400"/>
              <a:buNone/>
              <a:defRPr sz="1400" b="0" i="0" u="none" strike="noStrike" cap="none">
                <a:solidFill>
                  <a:schemeClr val="lt1"/>
                </a:solidFill>
                <a:latin typeface="Questrial"/>
                <a:ea typeface="Questrial"/>
                <a:cs typeface="Questrial"/>
                <a:sym typeface="Questrial"/>
              </a:defRPr>
            </a:lvl4pPr>
            <a:lvl5pPr marR="0" lvl="4" algn="l" rtl="0">
              <a:spcBef>
                <a:spcPts val="0"/>
              </a:spcBef>
              <a:spcAft>
                <a:spcPts val="0"/>
              </a:spcAft>
              <a:buSzPts val="1400"/>
              <a:buNone/>
              <a:defRPr sz="1400" b="0" i="0" u="none" strike="noStrike" cap="none">
                <a:solidFill>
                  <a:schemeClr val="lt1"/>
                </a:solidFill>
                <a:latin typeface="Questrial"/>
                <a:ea typeface="Questrial"/>
                <a:cs typeface="Questrial"/>
                <a:sym typeface="Questrial"/>
              </a:defRPr>
            </a:lvl5pPr>
            <a:lvl6pPr marR="0" lvl="5" algn="l" rtl="0">
              <a:spcBef>
                <a:spcPts val="0"/>
              </a:spcBef>
              <a:spcAft>
                <a:spcPts val="0"/>
              </a:spcAft>
              <a:buSzPts val="1400"/>
              <a:buNone/>
              <a:defRPr sz="1400" b="0" i="0" u="none" strike="noStrike" cap="none">
                <a:solidFill>
                  <a:schemeClr val="lt1"/>
                </a:solidFill>
                <a:latin typeface="Questrial"/>
                <a:ea typeface="Questrial"/>
                <a:cs typeface="Questrial"/>
                <a:sym typeface="Questrial"/>
              </a:defRPr>
            </a:lvl6pPr>
            <a:lvl7pPr marR="0" lvl="6" algn="l" rtl="0">
              <a:spcBef>
                <a:spcPts val="0"/>
              </a:spcBef>
              <a:spcAft>
                <a:spcPts val="0"/>
              </a:spcAft>
              <a:buSzPts val="1400"/>
              <a:buNone/>
              <a:defRPr sz="1400" b="0" i="0" u="none" strike="noStrike" cap="none">
                <a:solidFill>
                  <a:schemeClr val="lt1"/>
                </a:solidFill>
                <a:latin typeface="Questrial"/>
                <a:ea typeface="Questrial"/>
                <a:cs typeface="Questrial"/>
                <a:sym typeface="Questrial"/>
              </a:defRPr>
            </a:lvl7pPr>
            <a:lvl8pPr marR="0" lvl="7" algn="l" rtl="0">
              <a:spcBef>
                <a:spcPts val="0"/>
              </a:spcBef>
              <a:spcAft>
                <a:spcPts val="0"/>
              </a:spcAft>
              <a:buSzPts val="1400"/>
              <a:buNone/>
              <a:defRPr sz="1400" b="0" i="0" u="none" strike="noStrike" cap="none">
                <a:solidFill>
                  <a:schemeClr val="lt1"/>
                </a:solidFill>
                <a:latin typeface="Questrial"/>
                <a:ea typeface="Questrial"/>
                <a:cs typeface="Questrial"/>
                <a:sym typeface="Questrial"/>
              </a:defRPr>
            </a:lvl8pPr>
            <a:lvl9pPr marR="0" lvl="8" algn="l" rtl="0">
              <a:spcBef>
                <a:spcPts val="0"/>
              </a:spcBef>
              <a:spcAft>
                <a:spcPts val="0"/>
              </a:spcAft>
              <a:buSzPts val="1400"/>
              <a:buNone/>
              <a:defRPr sz="1400" b="0" i="0" u="none" strike="noStrike" cap="none">
                <a:solidFill>
                  <a:schemeClr val="lt1"/>
                </a:solidFill>
                <a:latin typeface="Questrial"/>
                <a:ea typeface="Questrial"/>
                <a:cs typeface="Questrial"/>
                <a:sym typeface="Questrial"/>
              </a:defRPr>
            </a:lvl9pPr>
          </a:lstStyle>
          <a:p>
            <a:endParaRPr/>
          </a:p>
        </p:txBody>
      </p:sp>
      <p:sp>
        <p:nvSpPr>
          <p:cNvPr id="71" name="Google Shape;71;p15"/>
          <p:cNvSpPr txBox="1">
            <a:spLocks noGrp="1"/>
          </p:cNvSpPr>
          <p:nvPr>
            <p:ph type="ftr" idx="11"/>
          </p:nvPr>
        </p:nvSpPr>
        <p:spPr>
          <a:xfrm>
            <a:off x="856058" y="4412456"/>
            <a:ext cx="4679400" cy="273900"/>
          </a:xfrm>
          <a:prstGeom prst="rect">
            <a:avLst/>
          </a:prstGeom>
          <a:noFill/>
          <a:ln>
            <a:noFill/>
          </a:ln>
        </p:spPr>
        <p:txBody>
          <a:bodyPr spcFirstLastPara="1" wrap="square" lIns="68575" tIns="34275" rIns="68575" bIns="34275" anchor="ctr" anchorCtr="0"/>
          <a:lstStyle>
            <a:lvl1pPr marR="0" lvl="0" algn="l" rtl="0">
              <a:spcBef>
                <a:spcPts val="0"/>
              </a:spcBef>
              <a:spcAft>
                <a:spcPts val="0"/>
              </a:spcAft>
              <a:buSzPts val="1400"/>
              <a:buNone/>
              <a:defRPr sz="800" cap="none">
                <a:solidFill>
                  <a:schemeClr val="lt1"/>
                </a:solidFill>
                <a:latin typeface="Questrial"/>
                <a:ea typeface="Questrial"/>
                <a:cs typeface="Questrial"/>
                <a:sym typeface="Questrial"/>
              </a:defRPr>
            </a:lvl1pPr>
            <a:lvl2pPr marR="0" lvl="1" algn="l" rtl="0">
              <a:spcBef>
                <a:spcPts val="0"/>
              </a:spcBef>
              <a:spcAft>
                <a:spcPts val="0"/>
              </a:spcAft>
              <a:buSzPts val="1400"/>
              <a:buNone/>
              <a:defRPr sz="1400" b="0" i="0" u="none" strike="noStrike" cap="none">
                <a:solidFill>
                  <a:schemeClr val="lt1"/>
                </a:solidFill>
                <a:latin typeface="Questrial"/>
                <a:ea typeface="Questrial"/>
                <a:cs typeface="Questrial"/>
                <a:sym typeface="Questrial"/>
              </a:defRPr>
            </a:lvl2pPr>
            <a:lvl3pPr marR="0" lvl="2" algn="l" rtl="0">
              <a:spcBef>
                <a:spcPts val="0"/>
              </a:spcBef>
              <a:spcAft>
                <a:spcPts val="0"/>
              </a:spcAft>
              <a:buSzPts val="1400"/>
              <a:buNone/>
              <a:defRPr sz="1400" b="0" i="0" u="none" strike="noStrike" cap="none">
                <a:solidFill>
                  <a:schemeClr val="lt1"/>
                </a:solidFill>
                <a:latin typeface="Questrial"/>
                <a:ea typeface="Questrial"/>
                <a:cs typeface="Questrial"/>
                <a:sym typeface="Questrial"/>
              </a:defRPr>
            </a:lvl3pPr>
            <a:lvl4pPr marR="0" lvl="3" algn="l" rtl="0">
              <a:spcBef>
                <a:spcPts val="0"/>
              </a:spcBef>
              <a:spcAft>
                <a:spcPts val="0"/>
              </a:spcAft>
              <a:buSzPts val="1400"/>
              <a:buNone/>
              <a:defRPr sz="1400" b="0" i="0" u="none" strike="noStrike" cap="none">
                <a:solidFill>
                  <a:schemeClr val="lt1"/>
                </a:solidFill>
                <a:latin typeface="Questrial"/>
                <a:ea typeface="Questrial"/>
                <a:cs typeface="Questrial"/>
                <a:sym typeface="Questrial"/>
              </a:defRPr>
            </a:lvl4pPr>
            <a:lvl5pPr marR="0" lvl="4" algn="l" rtl="0">
              <a:spcBef>
                <a:spcPts val="0"/>
              </a:spcBef>
              <a:spcAft>
                <a:spcPts val="0"/>
              </a:spcAft>
              <a:buSzPts val="1400"/>
              <a:buNone/>
              <a:defRPr sz="1400" b="0" i="0" u="none" strike="noStrike" cap="none">
                <a:solidFill>
                  <a:schemeClr val="lt1"/>
                </a:solidFill>
                <a:latin typeface="Questrial"/>
                <a:ea typeface="Questrial"/>
                <a:cs typeface="Questrial"/>
                <a:sym typeface="Questrial"/>
              </a:defRPr>
            </a:lvl5pPr>
            <a:lvl6pPr marR="0" lvl="5" algn="l" rtl="0">
              <a:spcBef>
                <a:spcPts val="0"/>
              </a:spcBef>
              <a:spcAft>
                <a:spcPts val="0"/>
              </a:spcAft>
              <a:buSzPts val="1400"/>
              <a:buNone/>
              <a:defRPr sz="1400" b="0" i="0" u="none" strike="noStrike" cap="none">
                <a:solidFill>
                  <a:schemeClr val="lt1"/>
                </a:solidFill>
                <a:latin typeface="Questrial"/>
                <a:ea typeface="Questrial"/>
                <a:cs typeface="Questrial"/>
                <a:sym typeface="Questrial"/>
              </a:defRPr>
            </a:lvl6pPr>
            <a:lvl7pPr marR="0" lvl="6" algn="l" rtl="0">
              <a:spcBef>
                <a:spcPts val="0"/>
              </a:spcBef>
              <a:spcAft>
                <a:spcPts val="0"/>
              </a:spcAft>
              <a:buSzPts val="1400"/>
              <a:buNone/>
              <a:defRPr sz="1400" b="0" i="0" u="none" strike="noStrike" cap="none">
                <a:solidFill>
                  <a:schemeClr val="lt1"/>
                </a:solidFill>
                <a:latin typeface="Questrial"/>
                <a:ea typeface="Questrial"/>
                <a:cs typeface="Questrial"/>
                <a:sym typeface="Questrial"/>
              </a:defRPr>
            </a:lvl7pPr>
            <a:lvl8pPr marR="0" lvl="7" algn="l" rtl="0">
              <a:spcBef>
                <a:spcPts val="0"/>
              </a:spcBef>
              <a:spcAft>
                <a:spcPts val="0"/>
              </a:spcAft>
              <a:buSzPts val="1400"/>
              <a:buNone/>
              <a:defRPr sz="1400" b="0" i="0" u="none" strike="noStrike" cap="none">
                <a:solidFill>
                  <a:schemeClr val="lt1"/>
                </a:solidFill>
                <a:latin typeface="Questrial"/>
                <a:ea typeface="Questrial"/>
                <a:cs typeface="Questrial"/>
                <a:sym typeface="Questrial"/>
              </a:defRPr>
            </a:lvl8pPr>
            <a:lvl9pPr marR="0" lvl="8" algn="l" rtl="0">
              <a:spcBef>
                <a:spcPts val="0"/>
              </a:spcBef>
              <a:spcAft>
                <a:spcPts val="0"/>
              </a:spcAft>
              <a:buSzPts val="1400"/>
              <a:buNone/>
              <a:defRPr sz="1400" b="0" i="0" u="none" strike="noStrike" cap="none">
                <a:solidFill>
                  <a:schemeClr val="lt1"/>
                </a:solidFill>
                <a:latin typeface="Questrial"/>
                <a:ea typeface="Questrial"/>
                <a:cs typeface="Questrial"/>
                <a:sym typeface="Questrial"/>
              </a:defRPr>
            </a:lvl9pPr>
          </a:lstStyle>
          <a:p>
            <a:endParaRPr/>
          </a:p>
        </p:txBody>
      </p:sp>
      <p:sp>
        <p:nvSpPr>
          <p:cNvPr id="72" name="Google Shape;72;p15"/>
          <p:cNvSpPr txBox="1">
            <a:spLocks noGrp="1"/>
          </p:cNvSpPr>
          <p:nvPr>
            <p:ph type="sldNum" idx="12"/>
          </p:nvPr>
        </p:nvSpPr>
        <p:spPr>
          <a:xfrm>
            <a:off x="7707241" y="4412455"/>
            <a:ext cx="578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800">
                <a:solidFill>
                  <a:schemeClr val="lt1"/>
                </a:solidFill>
                <a:latin typeface="Questrial"/>
                <a:ea typeface="Questrial"/>
                <a:cs typeface="Questrial"/>
                <a:sym typeface="Questrial"/>
              </a:defRPr>
            </a:lvl1pPr>
            <a:lvl2pPr marL="0" marR="0" lvl="1" indent="0" algn="r" rtl="0">
              <a:spcBef>
                <a:spcPts val="0"/>
              </a:spcBef>
              <a:buNone/>
              <a:defRPr sz="800">
                <a:solidFill>
                  <a:schemeClr val="lt1"/>
                </a:solidFill>
                <a:latin typeface="Questrial"/>
                <a:ea typeface="Questrial"/>
                <a:cs typeface="Questrial"/>
                <a:sym typeface="Questrial"/>
              </a:defRPr>
            </a:lvl2pPr>
            <a:lvl3pPr marL="0" marR="0" lvl="2" indent="0" algn="r" rtl="0">
              <a:spcBef>
                <a:spcPts val="0"/>
              </a:spcBef>
              <a:buNone/>
              <a:defRPr sz="800">
                <a:solidFill>
                  <a:schemeClr val="lt1"/>
                </a:solidFill>
                <a:latin typeface="Questrial"/>
                <a:ea typeface="Questrial"/>
                <a:cs typeface="Questrial"/>
                <a:sym typeface="Questrial"/>
              </a:defRPr>
            </a:lvl3pPr>
            <a:lvl4pPr marL="0" marR="0" lvl="3" indent="0" algn="r" rtl="0">
              <a:spcBef>
                <a:spcPts val="0"/>
              </a:spcBef>
              <a:buNone/>
              <a:defRPr sz="800">
                <a:solidFill>
                  <a:schemeClr val="lt1"/>
                </a:solidFill>
                <a:latin typeface="Questrial"/>
                <a:ea typeface="Questrial"/>
                <a:cs typeface="Questrial"/>
                <a:sym typeface="Questrial"/>
              </a:defRPr>
            </a:lvl4pPr>
            <a:lvl5pPr marL="0" marR="0" lvl="4" indent="0" algn="r" rtl="0">
              <a:spcBef>
                <a:spcPts val="0"/>
              </a:spcBef>
              <a:buNone/>
              <a:defRPr sz="800">
                <a:solidFill>
                  <a:schemeClr val="lt1"/>
                </a:solidFill>
                <a:latin typeface="Questrial"/>
                <a:ea typeface="Questrial"/>
                <a:cs typeface="Questrial"/>
                <a:sym typeface="Questrial"/>
              </a:defRPr>
            </a:lvl5pPr>
            <a:lvl6pPr marL="0" marR="0" lvl="5" indent="0" algn="r" rtl="0">
              <a:spcBef>
                <a:spcPts val="0"/>
              </a:spcBef>
              <a:buNone/>
              <a:defRPr sz="800">
                <a:solidFill>
                  <a:schemeClr val="lt1"/>
                </a:solidFill>
                <a:latin typeface="Questrial"/>
                <a:ea typeface="Questrial"/>
                <a:cs typeface="Questrial"/>
                <a:sym typeface="Questrial"/>
              </a:defRPr>
            </a:lvl6pPr>
            <a:lvl7pPr marL="0" marR="0" lvl="6" indent="0" algn="r" rtl="0">
              <a:spcBef>
                <a:spcPts val="0"/>
              </a:spcBef>
              <a:buNone/>
              <a:defRPr sz="800">
                <a:solidFill>
                  <a:schemeClr val="lt1"/>
                </a:solidFill>
                <a:latin typeface="Questrial"/>
                <a:ea typeface="Questrial"/>
                <a:cs typeface="Questrial"/>
                <a:sym typeface="Questrial"/>
              </a:defRPr>
            </a:lvl7pPr>
            <a:lvl8pPr marL="0" marR="0" lvl="7" indent="0" algn="r" rtl="0">
              <a:spcBef>
                <a:spcPts val="0"/>
              </a:spcBef>
              <a:buNone/>
              <a:defRPr sz="800">
                <a:solidFill>
                  <a:schemeClr val="lt1"/>
                </a:solidFill>
                <a:latin typeface="Questrial"/>
                <a:ea typeface="Questrial"/>
                <a:cs typeface="Questrial"/>
                <a:sym typeface="Questrial"/>
              </a:defRPr>
            </a:lvl8pPr>
            <a:lvl9pPr marL="0" marR="0" lvl="8" indent="0" algn="r" rtl="0">
              <a:spcBef>
                <a:spcPts val="0"/>
              </a:spcBef>
              <a:buNone/>
              <a:defRPr sz="800">
                <a:solidFill>
                  <a:schemeClr val="lt1"/>
                </a:solidFill>
                <a:latin typeface="Questrial"/>
                <a:ea typeface="Questrial"/>
                <a:cs typeface="Questrial"/>
                <a:sym typeface="Questrial"/>
              </a:defRPr>
            </a:lvl9pPr>
          </a:lstStyle>
          <a:p>
            <a:pPr marL="0" lvl="0" indent="0">
              <a:spcBef>
                <a:spcPts val="0"/>
              </a:spcBef>
              <a:spcAft>
                <a:spcPts val="0"/>
              </a:spcAft>
              <a:buNone/>
            </a:pPr>
            <a:fld id="{00000000-1234-1234-1234-123412341234}" type="slidenum">
              <a:rPr lang="en-GB"/>
              <a:t>‹#›</a:t>
            </a:fld>
            <a:endParaRPr/>
          </a:p>
        </p:txBody>
      </p:sp>
      <p:sp>
        <p:nvSpPr>
          <p:cNvPr id="73" name="Google Shape;73;p15"/>
          <p:cNvSpPr txBox="1"/>
          <p:nvPr/>
        </p:nvSpPr>
        <p:spPr>
          <a:xfrm>
            <a:off x="677634" y="549295"/>
            <a:ext cx="457200" cy="438600"/>
          </a:xfrm>
          <a:prstGeom prst="rect">
            <a:avLst/>
          </a:prstGeom>
          <a:noFill/>
          <a:ln>
            <a:noFill/>
          </a:ln>
        </p:spPr>
        <p:txBody>
          <a:bodyPr spcFirstLastPara="1" wrap="square" lIns="68575" tIns="34275" rIns="68575" bIns="34275" anchor="ctr" anchorCtr="0">
            <a:noAutofit/>
          </a:bodyPr>
          <a:lstStyle/>
          <a:p>
            <a:pPr marL="0" marR="0" lvl="0" indent="0" algn="r" rtl="0">
              <a:spcBef>
                <a:spcPts val="0"/>
              </a:spcBef>
              <a:spcAft>
                <a:spcPts val="0"/>
              </a:spcAft>
              <a:buClr>
                <a:schemeClr val="lt1"/>
              </a:buClr>
              <a:buSzPts val="6000"/>
              <a:buFont typeface="Questrial"/>
              <a:buNone/>
            </a:pPr>
            <a:r>
              <a:rPr lang="en-GB" sz="6000" b="0" cap="none">
                <a:solidFill>
                  <a:schemeClr val="lt1"/>
                </a:solidFill>
                <a:latin typeface="Questrial"/>
                <a:ea typeface="Questrial"/>
                <a:cs typeface="Questrial"/>
                <a:sym typeface="Questrial"/>
              </a:rPr>
              <a:t>“</a:t>
            </a:r>
            <a:endParaRPr sz="1100"/>
          </a:p>
        </p:txBody>
      </p:sp>
      <p:sp>
        <p:nvSpPr>
          <p:cNvPr id="74" name="Google Shape;74;p15"/>
          <p:cNvSpPr txBox="1"/>
          <p:nvPr/>
        </p:nvSpPr>
        <p:spPr>
          <a:xfrm>
            <a:off x="7903028" y="2073729"/>
            <a:ext cx="457200" cy="438600"/>
          </a:xfrm>
          <a:prstGeom prst="rect">
            <a:avLst/>
          </a:prstGeom>
          <a:noFill/>
          <a:ln>
            <a:noFill/>
          </a:ln>
        </p:spPr>
        <p:txBody>
          <a:bodyPr spcFirstLastPara="1" wrap="square" lIns="68575" tIns="34275" rIns="68575" bIns="34275" anchor="ctr" anchorCtr="0">
            <a:noAutofit/>
          </a:bodyPr>
          <a:lstStyle/>
          <a:p>
            <a:pPr marL="0" marR="0" lvl="0" indent="0" algn="r" rtl="0">
              <a:spcBef>
                <a:spcPts val="0"/>
              </a:spcBef>
              <a:spcAft>
                <a:spcPts val="0"/>
              </a:spcAft>
              <a:buClr>
                <a:schemeClr val="lt1"/>
              </a:buClr>
              <a:buSzPts val="6000"/>
              <a:buFont typeface="Questrial"/>
              <a:buNone/>
            </a:pPr>
            <a:r>
              <a:rPr lang="en-GB" sz="6000" b="0" cap="none">
                <a:solidFill>
                  <a:schemeClr val="lt1"/>
                </a:solidFill>
                <a:latin typeface="Questrial"/>
                <a:ea typeface="Questrial"/>
                <a:cs typeface="Questrial"/>
                <a:sym typeface="Questrial"/>
              </a:rPr>
              <a:t>”</a:t>
            </a:r>
            <a:endParaRPr sz="110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5"/>
        <p:cNvGrpSpPr/>
        <p:nvPr/>
      </p:nvGrpSpPr>
      <p:grpSpPr>
        <a:xfrm>
          <a:off x="0" y="0"/>
          <a:ext cx="0" cy="0"/>
          <a:chOff x="0" y="0"/>
          <a:chExt cx="0" cy="0"/>
        </a:xfrm>
      </p:grpSpPr>
      <p:sp>
        <p:nvSpPr>
          <p:cNvPr id="76" name="Google Shape;76;p16"/>
          <p:cNvSpPr txBox="1">
            <a:spLocks noGrp="1"/>
          </p:cNvSpPr>
          <p:nvPr>
            <p:ph type="title"/>
          </p:nvPr>
        </p:nvSpPr>
        <p:spPr>
          <a:xfrm>
            <a:off x="856060" y="457200"/>
            <a:ext cx="4450800" cy="1229700"/>
          </a:xfrm>
          <a:prstGeom prst="rect">
            <a:avLst/>
          </a:prstGeom>
          <a:noFill/>
          <a:ln>
            <a:noFill/>
          </a:ln>
        </p:spPr>
        <p:txBody>
          <a:bodyPr spcFirstLastPara="1" wrap="square" lIns="68575" tIns="34275" rIns="68575" bIns="34275" anchor="b" anchorCtr="0"/>
          <a:lstStyle>
            <a:lvl1pPr marR="0" lvl="0" algn="l" rtl="0">
              <a:lnSpc>
                <a:spcPct val="90000"/>
              </a:lnSpc>
              <a:spcBef>
                <a:spcPts val="0"/>
              </a:spcBef>
              <a:spcAft>
                <a:spcPts val="0"/>
              </a:spcAft>
              <a:buClr>
                <a:schemeClr val="lt1"/>
              </a:buClr>
              <a:buSzPts val="2400"/>
              <a:buFont typeface="Questrial"/>
              <a:buNone/>
              <a:defRPr sz="2400" b="0" i="0" u="none" strike="noStrike" cap="none">
                <a:solidFill>
                  <a:schemeClr val="lt1"/>
                </a:solidFill>
                <a:latin typeface="Questrial"/>
                <a:ea typeface="Questrial"/>
                <a:cs typeface="Questrial"/>
                <a:sym typeface="Questrial"/>
              </a:defRPr>
            </a:lvl1pPr>
            <a:lvl2pPr lvl="1" rtl="0">
              <a:spcBef>
                <a:spcPts val="0"/>
              </a:spcBef>
              <a:spcAft>
                <a:spcPts val="0"/>
              </a:spcAft>
              <a:buSzPts val="2800"/>
              <a:buNone/>
              <a:defRPr sz="1400"/>
            </a:lvl2pPr>
            <a:lvl3pPr lvl="2" rtl="0">
              <a:spcBef>
                <a:spcPts val="0"/>
              </a:spcBef>
              <a:spcAft>
                <a:spcPts val="0"/>
              </a:spcAft>
              <a:buSzPts val="2800"/>
              <a:buNone/>
              <a:defRPr sz="1400"/>
            </a:lvl3pPr>
            <a:lvl4pPr lvl="3" rtl="0">
              <a:spcBef>
                <a:spcPts val="0"/>
              </a:spcBef>
              <a:spcAft>
                <a:spcPts val="0"/>
              </a:spcAft>
              <a:buSzPts val="2800"/>
              <a:buNone/>
              <a:defRPr sz="1400"/>
            </a:lvl4pPr>
            <a:lvl5pPr lvl="4" rtl="0">
              <a:spcBef>
                <a:spcPts val="0"/>
              </a:spcBef>
              <a:spcAft>
                <a:spcPts val="0"/>
              </a:spcAft>
              <a:buSzPts val="2800"/>
              <a:buNone/>
              <a:defRPr sz="1400"/>
            </a:lvl5pPr>
            <a:lvl6pPr lvl="5" rtl="0">
              <a:spcBef>
                <a:spcPts val="0"/>
              </a:spcBef>
              <a:spcAft>
                <a:spcPts val="0"/>
              </a:spcAft>
              <a:buSzPts val="2800"/>
              <a:buNone/>
              <a:defRPr sz="1400"/>
            </a:lvl6pPr>
            <a:lvl7pPr lvl="6" rtl="0">
              <a:spcBef>
                <a:spcPts val="0"/>
              </a:spcBef>
              <a:spcAft>
                <a:spcPts val="0"/>
              </a:spcAft>
              <a:buSzPts val="2800"/>
              <a:buNone/>
              <a:defRPr sz="1400"/>
            </a:lvl7pPr>
            <a:lvl8pPr lvl="7" rtl="0">
              <a:spcBef>
                <a:spcPts val="0"/>
              </a:spcBef>
              <a:spcAft>
                <a:spcPts val="0"/>
              </a:spcAft>
              <a:buSzPts val="2800"/>
              <a:buNone/>
              <a:defRPr sz="1400"/>
            </a:lvl8pPr>
            <a:lvl9pPr lvl="8" rtl="0">
              <a:spcBef>
                <a:spcPts val="0"/>
              </a:spcBef>
              <a:spcAft>
                <a:spcPts val="0"/>
              </a:spcAft>
              <a:buSzPts val="2800"/>
              <a:buNone/>
              <a:defRPr sz="1400"/>
            </a:lvl9pPr>
          </a:lstStyle>
          <a:p>
            <a:endParaRPr/>
          </a:p>
        </p:txBody>
      </p:sp>
      <p:sp>
        <p:nvSpPr>
          <p:cNvPr id="77" name="Google Shape;77;p16"/>
          <p:cNvSpPr>
            <a:spLocks noGrp="1"/>
          </p:cNvSpPr>
          <p:nvPr>
            <p:ph type="pic" idx="2"/>
          </p:nvPr>
        </p:nvSpPr>
        <p:spPr>
          <a:xfrm>
            <a:off x="5535541" y="457201"/>
            <a:ext cx="2749800" cy="3886200"/>
          </a:xfrm>
          <a:prstGeom prst="round2DiagRect">
            <a:avLst>
              <a:gd name="adj1" fmla="val 5608"/>
              <a:gd name="adj2" fmla="val 0"/>
            </a:avLst>
          </a:prstGeom>
          <a:noFill/>
          <a:ln w="19050" cap="sq" cmpd="sng">
            <a:solidFill>
              <a:srgbClr val="B3FFFF">
                <a:alpha val="60000"/>
              </a:srgbClr>
            </a:solidFill>
            <a:prstDash val="solid"/>
            <a:miter lim="800000"/>
            <a:headEnd type="none" w="sm" len="sm"/>
            <a:tailEnd type="none" w="sm" len="sm"/>
          </a:ln>
          <a:effectLst>
            <a:outerShdw blurRad="88900" dist="38100" dir="5400000" algn="t" rotWithShape="0">
              <a:srgbClr val="000000">
                <a:alpha val="40000"/>
              </a:srgbClr>
            </a:outerShdw>
          </a:effectLst>
        </p:spPr>
        <p:txBody>
          <a:bodyPr spcFirstLastPara="1" wrap="square" lIns="68575" tIns="34275" rIns="68575" bIns="34275" anchor="t" anchorCtr="0"/>
          <a:lstStyle>
            <a:lvl1pPr marR="0" lvl="0" algn="l" rtl="0">
              <a:lnSpc>
                <a:spcPct val="120000"/>
              </a:lnSpc>
              <a:spcBef>
                <a:spcPts val="800"/>
              </a:spcBef>
              <a:spcAft>
                <a:spcPts val="0"/>
              </a:spcAft>
              <a:buClr>
                <a:schemeClr val="lt1"/>
              </a:buClr>
              <a:buSzPts val="3000"/>
              <a:buFont typeface="Arial"/>
              <a:buNone/>
              <a:defRPr sz="2400" b="0" i="0" u="none" strike="noStrike" cap="none">
                <a:solidFill>
                  <a:schemeClr val="lt1"/>
                </a:solidFill>
                <a:latin typeface="Questrial"/>
                <a:ea typeface="Questrial"/>
                <a:cs typeface="Questrial"/>
                <a:sym typeface="Questrial"/>
              </a:defRPr>
            </a:lvl1pPr>
            <a:lvl2pPr marR="0" lvl="1" algn="l" rtl="0">
              <a:lnSpc>
                <a:spcPct val="120000"/>
              </a:lnSpc>
              <a:spcBef>
                <a:spcPts val="400"/>
              </a:spcBef>
              <a:spcAft>
                <a:spcPts val="0"/>
              </a:spcAft>
              <a:buClr>
                <a:schemeClr val="lt1"/>
              </a:buClr>
              <a:buSzPts val="2600"/>
              <a:buFont typeface="Arial"/>
              <a:buNone/>
              <a:defRPr sz="2100" b="0" i="0" u="none" strike="noStrike" cap="none">
                <a:solidFill>
                  <a:schemeClr val="lt1"/>
                </a:solidFill>
                <a:latin typeface="Questrial"/>
                <a:ea typeface="Questrial"/>
                <a:cs typeface="Questrial"/>
                <a:sym typeface="Questrial"/>
              </a:defRPr>
            </a:lvl2pPr>
            <a:lvl3pPr marR="0" lvl="2" algn="l" rtl="0">
              <a:lnSpc>
                <a:spcPct val="120000"/>
              </a:lnSpc>
              <a:spcBef>
                <a:spcPts val="400"/>
              </a:spcBef>
              <a:spcAft>
                <a:spcPts val="0"/>
              </a:spcAft>
              <a:buClr>
                <a:schemeClr val="lt1"/>
              </a:buClr>
              <a:buSzPts val="2300"/>
              <a:buFont typeface="Arial"/>
              <a:buNone/>
              <a:defRPr sz="1800" b="0" i="0" u="none" strike="noStrike" cap="none">
                <a:solidFill>
                  <a:schemeClr val="lt1"/>
                </a:solidFill>
                <a:latin typeface="Questrial"/>
                <a:ea typeface="Questrial"/>
                <a:cs typeface="Questrial"/>
                <a:sym typeface="Questrial"/>
              </a:defRPr>
            </a:lvl3pPr>
            <a:lvl4pPr marR="0" lvl="3" algn="l" rtl="0">
              <a:lnSpc>
                <a:spcPct val="120000"/>
              </a:lnSpc>
              <a:spcBef>
                <a:spcPts val="400"/>
              </a:spcBef>
              <a:spcAft>
                <a:spcPts val="0"/>
              </a:spcAft>
              <a:buClr>
                <a:schemeClr val="lt1"/>
              </a:buClr>
              <a:buSzPts val="1900"/>
              <a:buFont typeface="Arial"/>
              <a:buNone/>
              <a:defRPr sz="1500" b="0" i="0" u="none" strike="noStrike" cap="none">
                <a:solidFill>
                  <a:schemeClr val="lt1"/>
                </a:solidFill>
                <a:latin typeface="Questrial"/>
                <a:ea typeface="Questrial"/>
                <a:cs typeface="Questrial"/>
                <a:sym typeface="Questrial"/>
              </a:defRPr>
            </a:lvl4pPr>
            <a:lvl5pPr marR="0" lvl="4" algn="l" rtl="0">
              <a:lnSpc>
                <a:spcPct val="120000"/>
              </a:lnSpc>
              <a:spcBef>
                <a:spcPts val="400"/>
              </a:spcBef>
              <a:spcAft>
                <a:spcPts val="0"/>
              </a:spcAft>
              <a:buClr>
                <a:schemeClr val="lt1"/>
              </a:buClr>
              <a:buSzPts val="1900"/>
              <a:buFont typeface="Arial"/>
              <a:buNone/>
              <a:defRPr sz="1500" b="0" i="0" u="none" strike="noStrike" cap="none">
                <a:solidFill>
                  <a:schemeClr val="lt1"/>
                </a:solidFill>
                <a:latin typeface="Questrial"/>
                <a:ea typeface="Questrial"/>
                <a:cs typeface="Questrial"/>
                <a:sym typeface="Questrial"/>
              </a:defRPr>
            </a:lvl5pPr>
            <a:lvl6pPr marR="0" lvl="5" algn="l" rtl="0">
              <a:lnSpc>
                <a:spcPct val="120000"/>
              </a:lnSpc>
              <a:spcBef>
                <a:spcPts val="400"/>
              </a:spcBef>
              <a:spcAft>
                <a:spcPts val="0"/>
              </a:spcAft>
              <a:buClr>
                <a:schemeClr val="lt1"/>
              </a:buClr>
              <a:buSzPts val="1900"/>
              <a:buFont typeface="Arial"/>
              <a:buNone/>
              <a:defRPr sz="1500" b="0" i="0" u="none" strike="noStrike" cap="none">
                <a:solidFill>
                  <a:schemeClr val="lt1"/>
                </a:solidFill>
                <a:latin typeface="Questrial"/>
                <a:ea typeface="Questrial"/>
                <a:cs typeface="Questrial"/>
                <a:sym typeface="Questrial"/>
              </a:defRPr>
            </a:lvl6pPr>
            <a:lvl7pPr marR="0" lvl="6" algn="l" rtl="0">
              <a:lnSpc>
                <a:spcPct val="120000"/>
              </a:lnSpc>
              <a:spcBef>
                <a:spcPts val="400"/>
              </a:spcBef>
              <a:spcAft>
                <a:spcPts val="0"/>
              </a:spcAft>
              <a:buClr>
                <a:schemeClr val="lt1"/>
              </a:buClr>
              <a:buSzPts val="1900"/>
              <a:buFont typeface="Arial"/>
              <a:buNone/>
              <a:defRPr sz="1500" b="0" i="0" u="none" strike="noStrike" cap="none">
                <a:solidFill>
                  <a:schemeClr val="lt1"/>
                </a:solidFill>
                <a:latin typeface="Questrial"/>
                <a:ea typeface="Questrial"/>
                <a:cs typeface="Questrial"/>
                <a:sym typeface="Questrial"/>
              </a:defRPr>
            </a:lvl7pPr>
            <a:lvl8pPr marR="0" lvl="7" algn="l" rtl="0">
              <a:lnSpc>
                <a:spcPct val="120000"/>
              </a:lnSpc>
              <a:spcBef>
                <a:spcPts val="400"/>
              </a:spcBef>
              <a:spcAft>
                <a:spcPts val="0"/>
              </a:spcAft>
              <a:buClr>
                <a:schemeClr val="lt1"/>
              </a:buClr>
              <a:buSzPts val="1900"/>
              <a:buFont typeface="Arial"/>
              <a:buNone/>
              <a:defRPr sz="1500" b="0" i="0" u="none" strike="noStrike" cap="none">
                <a:solidFill>
                  <a:schemeClr val="lt1"/>
                </a:solidFill>
                <a:latin typeface="Questrial"/>
                <a:ea typeface="Questrial"/>
                <a:cs typeface="Questrial"/>
                <a:sym typeface="Questrial"/>
              </a:defRPr>
            </a:lvl8pPr>
            <a:lvl9pPr marR="0" lvl="8" algn="l" rtl="0">
              <a:lnSpc>
                <a:spcPct val="120000"/>
              </a:lnSpc>
              <a:spcBef>
                <a:spcPts val="400"/>
              </a:spcBef>
              <a:spcAft>
                <a:spcPts val="0"/>
              </a:spcAft>
              <a:buClr>
                <a:schemeClr val="lt1"/>
              </a:buClr>
              <a:buSzPts val="1900"/>
              <a:buFont typeface="Arial"/>
              <a:buNone/>
              <a:defRPr sz="1500" b="0" i="0" u="none" strike="noStrike" cap="none">
                <a:solidFill>
                  <a:schemeClr val="lt1"/>
                </a:solidFill>
                <a:latin typeface="Questrial"/>
                <a:ea typeface="Questrial"/>
                <a:cs typeface="Questrial"/>
                <a:sym typeface="Questrial"/>
              </a:defRPr>
            </a:lvl9pPr>
          </a:lstStyle>
          <a:p>
            <a:endParaRPr/>
          </a:p>
        </p:txBody>
      </p:sp>
      <p:sp>
        <p:nvSpPr>
          <p:cNvPr id="78" name="Google Shape;78;p16"/>
          <p:cNvSpPr txBox="1">
            <a:spLocks noGrp="1"/>
          </p:cNvSpPr>
          <p:nvPr>
            <p:ph type="body" idx="1"/>
          </p:nvPr>
        </p:nvSpPr>
        <p:spPr>
          <a:xfrm>
            <a:off x="856057" y="1687114"/>
            <a:ext cx="4450800" cy="2656500"/>
          </a:xfrm>
          <a:prstGeom prst="rect">
            <a:avLst/>
          </a:prstGeom>
          <a:noFill/>
          <a:ln>
            <a:noFill/>
          </a:ln>
        </p:spPr>
        <p:txBody>
          <a:bodyPr spcFirstLastPara="1" wrap="square" lIns="68575" tIns="34275" rIns="68575" bIns="34275" anchor="t" anchorCtr="0"/>
          <a:lstStyle>
            <a:lvl1pPr marL="457200" marR="0" lvl="0" indent="-228600" algn="l" rtl="0">
              <a:lnSpc>
                <a:spcPct val="120000"/>
              </a:lnSpc>
              <a:spcBef>
                <a:spcPts val="800"/>
              </a:spcBef>
              <a:spcAft>
                <a:spcPts val="0"/>
              </a:spcAft>
              <a:buClr>
                <a:schemeClr val="lt1"/>
              </a:buClr>
              <a:buSzPts val="1500"/>
              <a:buFont typeface="Arial"/>
              <a:buNone/>
              <a:defRPr sz="1200" b="0" i="0" u="none" strike="noStrike" cap="none">
                <a:solidFill>
                  <a:schemeClr val="lt1"/>
                </a:solidFill>
                <a:latin typeface="Questrial"/>
                <a:ea typeface="Questrial"/>
                <a:cs typeface="Questrial"/>
                <a:sym typeface="Questrial"/>
              </a:defRPr>
            </a:lvl1pPr>
            <a:lvl2pPr marL="914400" marR="0" lvl="1" indent="-228600" algn="l" rtl="0">
              <a:lnSpc>
                <a:spcPct val="120000"/>
              </a:lnSpc>
              <a:spcBef>
                <a:spcPts val="1600"/>
              </a:spcBef>
              <a:spcAft>
                <a:spcPts val="0"/>
              </a:spcAft>
              <a:buClr>
                <a:schemeClr val="lt1"/>
              </a:buClr>
              <a:buSzPts val="1300"/>
              <a:buFont typeface="Arial"/>
              <a:buNone/>
              <a:defRPr sz="1100" b="0" i="0" u="none" strike="noStrike" cap="none">
                <a:solidFill>
                  <a:schemeClr val="lt1"/>
                </a:solidFill>
                <a:latin typeface="Questrial"/>
                <a:ea typeface="Questrial"/>
                <a:cs typeface="Questrial"/>
                <a:sym typeface="Questrial"/>
              </a:defRPr>
            </a:lvl2pPr>
            <a:lvl3pPr marL="1371600" marR="0" lvl="2" indent="-228600" algn="l" rtl="0">
              <a:lnSpc>
                <a:spcPct val="120000"/>
              </a:lnSpc>
              <a:spcBef>
                <a:spcPts val="1600"/>
              </a:spcBef>
              <a:spcAft>
                <a:spcPts val="0"/>
              </a:spcAft>
              <a:buClr>
                <a:schemeClr val="lt1"/>
              </a:buClr>
              <a:buSzPts val="1100"/>
              <a:buFont typeface="Arial"/>
              <a:buNone/>
              <a:defRPr sz="900" b="0" i="0" u="none" strike="noStrike" cap="none">
                <a:solidFill>
                  <a:schemeClr val="lt1"/>
                </a:solidFill>
                <a:latin typeface="Questrial"/>
                <a:ea typeface="Questrial"/>
                <a:cs typeface="Questrial"/>
                <a:sym typeface="Questrial"/>
              </a:defRPr>
            </a:lvl3pPr>
            <a:lvl4pPr marL="1828800" marR="0" lvl="3" indent="-228600" algn="l" rtl="0">
              <a:lnSpc>
                <a:spcPct val="120000"/>
              </a:lnSpc>
              <a:spcBef>
                <a:spcPts val="1600"/>
              </a:spcBef>
              <a:spcAft>
                <a:spcPts val="0"/>
              </a:spcAft>
              <a:buClr>
                <a:schemeClr val="lt1"/>
              </a:buClr>
              <a:buSzPts val="900"/>
              <a:buFont typeface="Arial"/>
              <a:buNone/>
              <a:defRPr sz="800" b="0" i="0" u="none" strike="noStrike" cap="none">
                <a:solidFill>
                  <a:schemeClr val="lt1"/>
                </a:solidFill>
                <a:latin typeface="Questrial"/>
                <a:ea typeface="Questrial"/>
                <a:cs typeface="Questrial"/>
                <a:sym typeface="Questrial"/>
              </a:defRPr>
            </a:lvl4pPr>
            <a:lvl5pPr marL="2286000" marR="0" lvl="4" indent="-228600" algn="l" rtl="0">
              <a:lnSpc>
                <a:spcPct val="120000"/>
              </a:lnSpc>
              <a:spcBef>
                <a:spcPts val="1600"/>
              </a:spcBef>
              <a:spcAft>
                <a:spcPts val="0"/>
              </a:spcAft>
              <a:buClr>
                <a:schemeClr val="lt1"/>
              </a:buClr>
              <a:buSzPts val="900"/>
              <a:buFont typeface="Arial"/>
              <a:buNone/>
              <a:defRPr sz="800" b="0" i="0" u="none" strike="noStrike" cap="none">
                <a:solidFill>
                  <a:schemeClr val="lt1"/>
                </a:solidFill>
                <a:latin typeface="Questrial"/>
                <a:ea typeface="Questrial"/>
                <a:cs typeface="Questrial"/>
                <a:sym typeface="Questrial"/>
              </a:defRPr>
            </a:lvl5pPr>
            <a:lvl6pPr marL="2743200" marR="0" lvl="5" indent="-228600" algn="l" rtl="0">
              <a:lnSpc>
                <a:spcPct val="120000"/>
              </a:lnSpc>
              <a:spcBef>
                <a:spcPts val="1600"/>
              </a:spcBef>
              <a:spcAft>
                <a:spcPts val="0"/>
              </a:spcAft>
              <a:buClr>
                <a:schemeClr val="lt1"/>
              </a:buClr>
              <a:buSzPts val="900"/>
              <a:buFont typeface="Arial"/>
              <a:buNone/>
              <a:defRPr sz="800" b="0" i="0" u="none" strike="noStrike" cap="none">
                <a:solidFill>
                  <a:schemeClr val="lt1"/>
                </a:solidFill>
                <a:latin typeface="Questrial"/>
                <a:ea typeface="Questrial"/>
                <a:cs typeface="Questrial"/>
                <a:sym typeface="Questrial"/>
              </a:defRPr>
            </a:lvl6pPr>
            <a:lvl7pPr marL="3200400" marR="0" lvl="6" indent="-228600" algn="l" rtl="0">
              <a:lnSpc>
                <a:spcPct val="120000"/>
              </a:lnSpc>
              <a:spcBef>
                <a:spcPts val="1600"/>
              </a:spcBef>
              <a:spcAft>
                <a:spcPts val="0"/>
              </a:spcAft>
              <a:buClr>
                <a:schemeClr val="lt1"/>
              </a:buClr>
              <a:buSzPts val="900"/>
              <a:buFont typeface="Arial"/>
              <a:buNone/>
              <a:defRPr sz="800" b="0" i="0" u="none" strike="noStrike" cap="none">
                <a:solidFill>
                  <a:schemeClr val="lt1"/>
                </a:solidFill>
                <a:latin typeface="Questrial"/>
                <a:ea typeface="Questrial"/>
                <a:cs typeface="Questrial"/>
                <a:sym typeface="Questrial"/>
              </a:defRPr>
            </a:lvl7pPr>
            <a:lvl8pPr marL="3657600" marR="0" lvl="7" indent="-228600" algn="l" rtl="0">
              <a:lnSpc>
                <a:spcPct val="120000"/>
              </a:lnSpc>
              <a:spcBef>
                <a:spcPts val="1600"/>
              </a:spcBef>
              <a:spcAft>
                <a:spcPts val="0"/>
              </a:spcAft>
              <a:buClr>
                <a:schemeClr val="lt1"/>
              </a:buClr>
              <a:buSzPts val="900"/>
              <a:buFont typeface="Arial"/>
              <a:buNone/>
              <a:defRPr sz="800" b="0" i="0" u="none" strike="noStrike" cap="none">
                <a:solidFill>
                  <a:schemeClr val="lt1"/>
                </a:solidFill>
                <a:latin typeface="Questrial"/>
                <a:ea typeface="Questrial"/>
                <a:cs typeface="Questrial"/>
                <a:sym typeface="Questrial"/>
              </a:defRPr>
            </a:lvl8pPr>
            <a:lvl9pPr marL="4114800" marR="0" lvl="8" indent="-228600" algn="l" rtl="0">
              <a:lnSpc>
                <a:spcPct val="120000"/>
              </a:lnSpc>
              <a:spcBef>
                <a:spcPts val="1600"/>
              </a:spcBef>
              <a:spcAft>
                <a:spcPts val="1600"/>
              </a:spcAft>
              <a:buClr>
                <a:schemeClr val="lt1"/>
              </a:buClr>
              <a:buSzPts val="900"/>
              <a:buFont typeface="Arial"/>
              <a:buNone/>
              <a:defRPr sz="800" b="0" i="0" u="none" strike="noStrike" cap="none">
                <a:solidFill>
                  <a:schemeClr val="lt1"/>
                </a:solidFill>
                <a:latin typeface="Questrial"/>
                <a:ea typeface="Questrial"/>
                <a:cs typeface="Questrial"/>
                <a:sym typeface="Questrial"/>
              </a:defRPr>
            </a:lvl9pPr>
          </a:lstStyle>
          <a:p>
            <a:endParaRPr/>
          </a:p>
        </p:txBody>
      </p:sp>
      <p:sp>
        <p:nvSpPr>
          <p:cNvPr id="79" name="Google Shape;79;p16"/>
          <p:cNvSpPr txBox="1">
            <a:spLocks noGrp="1"/>
          </p:cNvSpPr>
          <p:nvPr>
            <p:ph type="dt" idx="10"/>
          </p:nvPr>
        </p:nvSpPr>
        <p:spPr>
          <a:xfrm>
            <a:off x="5592691" y="4412457"/>
            <a:ext cx="2057400" cy="273900"/>
          </a:xfrm>
          <a:prstGeom prst="rect">
            <a:avLst/>
          </a:prstGeom>
          <a:noFill/>
          <a:ln>
            <a:noFill/>
          </a:ln>
        </p:spPr>
        <p:txBody>
          <a:bodyPr spcFirstLastPara="1" wrap="square" lIns="68575" tIns="34275" rIns="68575" bIns="34275" anchor="ctr" anchorCtr="0"/>
          <a:lstStyle>
            <a:lvl1pPr marR="0" lvl="0" algn="r" rtl="0">
              <a:spcBef>
                <a:spcPts val="0"/>
              </a:spcBef>
              <a:spcAft>
                <a:spcPts val="0"/>
              </a:spcAft>
              <a:buSzPts val="1400"/>
              <a:buNone/>
              <a:defRPr sz="800">
                <a:solidFill>
                  <a:schemeClr val="lt1"/>
                </a:solidFill>
                <a:latin typeface="Questrial"/>
                <a:ea typeface="Questrial"/>
                <a:cs typeface="Questrial"/>
                <a:sym typeface="Questrial"/>
              </a:defRPr>
            </a:lvl1pPr>
            <a:lvl2pPr marR="0" lvl="1" algn="l" rtl="0">
              <a:spcBef>
                <a:spcPts val="0"/>
              </a:spcBef>
              <a:spcAft>
                <a:spcPts val="0"/>
              </a:spcAft>
              <a:buSzPts val="1400"/>
              <a:buNone/>
              <a:defRPr sz="1400" b="0" i="0" u="none" strike="noStrike" cap="none">
                <a:solidFill>
                  <a:schemeClr val="lt1"/>
                </a:solidFill>
                <a:latin typeface="Questrial"/>
                <a:ea typeface="Questrial"/>
                <a:cs typeface="Questrial"/>
                <a:sym typeface="Questrial"/>
              </a:defRPr>
            </a:lvl2pPr>
            <a:lvl3pPr marR="0" lvl="2" algn="l" rtl="0">
              <a:spcBef>
                <a:spcPts val="0"/>
              </a:spcBef>
              <a:spcAft>
                <a:spcPts val="0"/>
              </a:spcAft>
              <a:buSzPts val="1400"/>
              <a:buNone/>
              <a:defRPr sz="1400" b="0" i="0" u="none" strike="noStrike" cap="none">
                <a:solidFill>
                  <a:schemeClr val="lt1"/>
                </a:solidFill>
                <a:latin typeface="Questrial"/>
                <a:ea typeface="Questrial"/>
                <a:cs typeface="Questrial"/>
                <a:sym typeface="Questrial"/>
              </a:defRPr>
            </a:lvl3pPr>
            <a:lvl4pPr marR="0" lvl="3" algn="l" rtl="0">
              <a:spcBef>
                <a:spcPts val="0"/>
              </a:spcBef>
              <a:spcAft>
                <a:spcPts val="0"/>
              </a:spcAft>
              <a:buSzPts val="1400"/>
              <a:buNone/>
              <a:defRPr sz="1400" b="0" i="0" u="none" strike="noStrike" cap="none">
                <a:solidFill>
                  <a:schemeClr val="lt1"/>
                </a:solidFill>
                <a:latin typeface="Questrial"/>
                <a:ea typeface="Questrial"/>
                <a:cs typeface="Questrial"/>
                <a:sym typeface="Questrial"/>
              </a:defRPr>
            </a:lvl4pPr>
            <a:lvl5pPr marR="0" lvl="4" algn="l" rtl="0">
              <a:spcBef>
                <a:spcPts val="0"/>
              </a:spcBef>
              <a:spcAft>
                <a:spcPts val="0"/>
              </a:spcAft>
              <a:buSzPts val="1400"/>
              <a:buNone/>
              <a:defRPr sz="1400" b="0" i="0" u="none" strike="noStrike" cap="none">
                <a:solidFill>
                  <a:schemeClr val="lt1"/>
                </a:solidFill>
                <a:latin typeface="Questrial"/>
                <a:ea typeface="Questrial"/>
                <a:cs typeface="Questrial"/>
                <a:sym typeface="Questrial"/>
              </a:defRPr>
            </a:lvl5pPr>
            <a:lvl6pPr marR="0" lvl="5" algn="l" rtl="0">
              <a:spcBef>
                <a:spcPts val="0"/>
              </a:spcBef>
              <a:spcAft>
                <a:spcPts val="0"/>
              </a:spcAft>
              <a:buSzPts val="1400"/>
              <a:buNone/>
              <a:defRPr sz="1400" b="0" i="0" u="none" strike="noStrike" cap="none">
                <a:solidFill>
                  <a:schemeClr val="lt1"/>
                </a:solidFill>
                <a:latin typeface="Questrial"/>
                <a:ea typeface="Questrial"/>
                <a:cs typeface="Questrial"/>
                <a:sym typeface="Questrial"/>
              </a:defRPr>
            </a:lvl6pPr>
            <a:lvl7pPr marR="0" lvl="6" algn="l" rtl="0">
              <a:spcBef>
                <a:spcPts val="0"/>
              </a:spcBef>
              <a:spcAft>
                <a:spcPts val="0"/>
              </a:spcAft>
              <a:buSzPts val="1400"/>
              <a:buNone/>
              <a:defRPr sz="1400" b="0" i="0" u="none" strike="noStrike" cap="none">
                <a:solidFill>
                  <a:schemeClr val="lt1"/>
                </a:solidFill>
                <a:latin typeface="Questrial"/>
                <a:ea typeface="Questrial"/>
                <a:cs typeface="Questrial"/>
                <a:sym typeface="Questrial"/>
              </a:defRPr>
            </a:lvl7pPr>
            <a:lvl8pPr marR="0" lvl="7" algn="l" rtl="0">
              <a:spcBef>
                <a:spcPts val="0"/>
              </a:spcBef>
              <a:spcAft>
                <a:spcPts val="0"/>
              </a:spcAft>
              <a:buSzPts val="1400"/>
              <a:buNone/>
              <a:defRPr sz="1400" b="0" i="0" u="none" strike="noStrike" cap="none">
                <a:solidFill>
                  <a:schemeClr val="lt1"/>
                </a:solidFill>
                <a:latin typeface="Questrial"/>
                <a:ea typeface="Questrial"/>
                <a:cs typeface="Questrial"/>
                <a:sym typeface="Questrial"/>
              </a:defRPr>
            </a:lvl8pPr>
            <a:lvl9pPr marR="0" lvl="8" algn="l" rtl="0">
              <a:spcBef>
                <a:spcPts val="0"/>
              </a:spcBef>
              <a:spcAft>
                <a:spcPts val="0"/>
              </a:spcAft>
              <a:buSzPts val="1400"/>
              <a:buNone/>
              <a:defRPr sz="1400" b="0" i="0" u="none" strike="noStrike" cap="none">
                <a:solidFill>
                  <a:schemeClr val="lt1"/>
                </a:solidFill>
                <a:latin typeface="Questrial"/>
                <a:ea typeface="Questrial"/>
                <a:cs typeface="Questrial"/>
                <a:sym typeface="Questrial"/>
              </a:defRPr>
            </a:lvl9pPr>
          </a:lstStyle>
          <a:p>
            <a:endParaRPr/>
          </a:p>
        </p:txBody>
      </p:sp>
      <p:sp>
        <p:nvSpPr>
          <p:cNvPr id="80" name="Google Shape;80;p16"/>
          <p:cNvSpPr txBox="1">
            <a:spLocks noGrp="1"/>
          </p:cNvSpPr>
          <p:nvPr>
            <p:ph type="ftr" idx="11"/>
          </p:nvPr>
        </p:nvSpPr>
        <p:spPr>
          <a:xfrm>
            <a:off x="856058" y="4412456"/>
            <a:ext cx="4679400" cy="273900"/>
          </a:xfrm>
          <a:prstGeom prst="rect">
            <a:avLst/>
          </a:prstGeom>
          <a:noFill/>
          <a:ln>
            <a:noFill/>
          </a:ln>
        </p:spPr>
        <p:txBody>
          <a:bodyPr spcFirstLastPara="1" wrap="square" lIns="68575" tIns="34275" rIns="68575" bIns="34275" anchor="ctr" anchorCtr="0"/>
          <a:lstStyle>
            <a:lvl1pPr marR="0" lvl="0" algn="l" rtl="0">
              <a:spcBef>
                <a:spcPts val="0"/>
              </a:spcBef>
              <a:spcAft>
                <a:spcPts val="0"/>
              </a:spcAft>
              <a:buSzPts val="1400"/>
              <a:buNone/>
              <a:defRPr sz="800" cap="none">
                <a:solidFill>
                  <a:schemeClr val="lt1"/>
                </a:solidFill>
                <a:latin typeface="Questrial"/>
                <a:ea typeface="Questrial"/>
                <a:cs typeface="Questrial"/>
                <a:sym typeface="Questrial"/>
              </a:defRPr>
            </a:lvl1pPr>
            <a:lvl2pPr marR="0" lvl="1" algn="l" rtl="0">
              <a:spcBef>
                <a:spcPts val="0"/>
              </a:spcBef>
              <a:spcAft>
                <a:spcPts val="0"/>
              </a:spcAft>
              <a:buSzPts val="1400"/>
              <a:buNone/>
              <a:defRPr sz="1400" b="0" i="0" u="none" strike="noStrike" cap="none">
                <a:solidFill>
                  <a:schemeClr val="lt1"/>
                </a:solidFill>
                <a:latin typeface="Questrial"/>
                <a:ea typeface="Questrial"/>
                <a:cs typeface="Questrial"/>
                <a:sym typeface="Questrial"/>
              </a:defRPr>
            </a:lvl2pPr>
            <a:lvl3pPr marR="0" lvl="2" algn="l" rtl="0">
              <a:spcBef>
                <a:spcPts val="0"/>
              </a:spcBef>
              <a:spcAft>
                <a:spcPts val="0"/>
              </a:spcAft>
              <a:buSzPts val="1400"/>
              <a:buNone/>
              <a:defRPr sz="1400" b="0" i="0" u="none" strike="noStrike" cap="none">
                <a:solidFill>
                  <a:schemeClr val="lt1"/>
                </a:solidFill>
                <a:latin typeface="Questrial"/>
                <a:ea typeface="Questrial"/>
                <a:cs typeface="Questrial"/>
                <a:sym typeface="Questrial"/>
              </a:defRPr>
            </a:lvl3pPr>
            <a:lvl4pPr marR="0" lvl="3" algn="l" rtl="0">
              <a:spcBef>
                <a:spcPts val="0"/>
              </a:spcBef>
              <a:spcAft>
                <a:spcPts val="0"/>
              </a:spcAft>
              <a:buSzPts val="1400"/>
              <a:buNone/>
              <a:defRPr sz="1400" b="0" i="0" u="none" strike="noStrike" cap="none">
                <a:solidFill>
                  <a:schemeClr val="lt1"/>
                </a:solidFill>
                <a:latin typeface="Questrial"/>
                <a:ea typeface="Questrial"/>
                <a:cs typeface="Questrial"/>
                <a:sym typeface="Questrial"/>
              </a:defRPr>
            </a:lvl4pPr>
            <a:lvl5pPr marR="0" lvl="4" algn="l" rtl="0">
              <a:spcBef>
                <a:spcPts val="0"/>
              </a:spcBef>
              <a:spcAft>
                <a:spcPts val="0"/>
              </a:spcAft>
              <a:buSzPts val="1400"/>
              <a:buNone/>
              <a:defRPr sz="1400" b="0" i="0" u="none" strike="noStrike" cap="none">
                <a:solidFill>
                  <a:schemeClr val="lt1"/>
                </a:solidFill>
                <a:latin typeface="Questrial"/>
                <a:ea typeface="Questrial"/>
                <a:cs typeface="Questrial"/>
                <a:sym typeface="Questrial"/>
              </a:defRPr>
            </a:lvl5pPr>
            <a:lvl6pPr marR="0" lvl="5" algn="l" rtl="0">
              <a:spcBef>
                <a:spcPts val="0"/>
              </a:spcBef>
              <a:spcAft>
                <a:spcPts val="0"/>
              </a:spcAft>
              <a:buSzPts val="1400"/>
              <a:buNone/>
              <a:defRPr sz="1400" b="0" i="0" u="none" strike="noStrike" cap="none">
                <a:solidFill>
                  <a:schemeClr val="lt1"/>
                </a:solidFill>
                <a:latin typeface="Questrial"/>
                <a:ea typeface="Questrial"/>
                <a:cs typeface="Questrial"/>
                <a:sym typeface="Questrial"/>
              </a:defRPr>
            </a:lvl6pPr>
            <a:lvl7pPr marR="0" lvl="6" algn="l" rtl="0">
              <a:spcBef>
                <a:spcPts val="0"/>
              </a:spcBef>
              <a:spcAft>
                <a:spcPts val="0"/>
              </a:spcAft>
              <a:buSzPts val="1400"/>
              <a:buNone/>
              <a:defRPr sz="1400" b="0" i="0" u="none" strike="noStrike" cap="none">
                <a:solidFill>
                  <a:schemeClr val="lt1"/>
                </a:solidFill>
                <a:latin typeface="Questrial"/>
                <a:ea typeface="Questrial"/>
                <a:cs typeface="Questrial"/>
                <a:sym typeface="Questrial"/>
              </a:defRPr>
            </a:lvl7pPr>
            <a:lvl8pPr marR="0" lvl="7" algn="l" rtl="0">
              <a:spcBef>
                <a:spcPts val="0"/>
              </a:spcBef>
              <a:spcAft>
                <a:spcPts val="0"/>
              </a:spcAft>
              <a:buSzPts val="1400"/>
              <a:buNone/>
              <a:defRPr sz="1400" b="0" i="0" u="none" strike="noStrike" cap="none">
                <a:solidFill>
                  <a:schemeClr val="lt1"/>
                </a:solidFill>
                <a:latin typeface="Questrial"/>
                <a:ea typeface="Questrial"/>
                <a:cs typeface="Questrial"/>
                <a:sym typeface="Questrial"/>
              </a:defRPr>
            </a:lvl8pPr>
            <a:lvl9pPr marR="0" lvl="8" algn="l" rtl="0">
              <a:spcBef>
                <a:spcPts val="0"/>
              </a:spcBef>
              <a:spcAft>
                <a:spcPts val="0"/>
              </a:spcAft>
              <a:buSzPts val="1400"/>
              <a:buNone/>
              <a:defRPr sz="1400" b="0" i="0" u="none" strike="noStrike" cap="none">
                <a:solidFill>
                  <a:schemeClr val="lt1"/>
                </a:solidFill>
                <a:latin typeface="Questrial"/>
                <a:ea typeface="Questrial"/>
                <a:cs typeface="Questrial"/>
                <a:sym typeface="Questrial"/>
              </a:defRPr>
            </a:lvl9pPr>
          </a:lstStyle>
          <a:p>
            <a:endParaRPr/>
          </a:p>
        </p:txBody>
      </p:sp>
      <p:sp>
        <p:nvSpPr>
          <p:cNvPr id="81" name="Google Shape;81;p16"/>
          <p:cNvSpPr txBox="1">
            <a:spLocks noGrp="1"/>
          </p:cNvSpPr>
          <p:nvPr>
            <p:ph type="sldNum" idx="12"/>
          </p:nvPr>
        </p:nvSpPr>
        <p:spPr>
          <a:xfrm>
            <a:off x="7707241" y="4412455"/>
            <a:ext cx="578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800">
                <a:solidFill>
                  <a:schemeClr val="lt1"/>
                </a:solidFill>
                <a:latin typeface="Questrial"/>
                <a:ea typeface="Questrial"/>
                <a:cs typeface="Questrial"/>
                <a:sym typeface="Questrial"/>
              </a:defRPr>
            </a:lvl1pPr>
            <a:lvl2pPr marL="0" marR="0" lvl="1" indent="0" algn="r" rtl="0">
              <a:spcBef>
                <a:spcPts val="0"/>
              </a:spcBef>
              <a:buNone/>
              <a:defRPr sz="800">
                <a:solidFill>
                  <a:schemeClr val="lt1"/>
                </a:solidFill>
                <a:latin typeface="Questrial"/>
                <a:ea typeface="Questrial"/>
                <a:cs typeface="Questrial"/>
                <a:sym typeface="Questrial"/>
              </a:defRPr>
            </a:lvl2pPr>
            <a:lvl3pPr marL="0" marR="0" lvl="2" indent="0" algn="r" rtl="0">
              <a:spcBef>
                <a:spcPts val="0"/>
              </a:spcBef>
              <a:buNone/>
              <a:defRPr sz="800">
                <a:solidFill>
                  <a:schemeClr val="lt1"/>
                </a:solidFill>
                <a:latin typeface="Questrial"/>
                <a:ea typeface="Questrial"/>
                <a:cs typeface="Questrial"/>
                <a:sym typeface="Questrial"/>
              </a:defRPr>
            </a:lvl3pPr>
            <a:lvl4pPr marL="0" marR="0" lvl="3" indent="0" algn="r" rtl="0">
              <a:spcBef>
                <a:spcPts val="0"/>
              </a:spcBef>
              <a:buNone/>
              <a:defRPr sz="800">
                <a:solidFill>
                  <a:schemeClr val="lt1"/>
                </a:solidFill>
                <a:latin typeface="Questrial"/>
                <a:ea typeface="Questrial"/>
                <a:cs typeface="Questrial"/>
                <a:sym typeface="Questrial"/>
              </a:defRPr>
            </a:lvl4pPr>
            <a:lvl5pPr marL="0" marR="0" lvl="4" indent="0" algn="r" rtl="0">
              <a:spcBef>
                <a:spcPts val="0"/>
              </a:spcBef>
              <a:buNone/>
              <a:defRPr sz="800">
                <a:solidFill>
                  <a:schemeClr val="lt1"/>
                </a:solidFill>
                <a:latin typeface="Questrial"/>
                <a:ea typeface="Questrial"/>
                <a:cs typeface="Questrial"/>
                <a:sym typeface="Questrial"/>
              </a:defRPr>
            </a:lvl5pPr>
            <a:lvl6pPr marL="0" marR="0" lvl="5" indent="0" algn="r" rtl="0">
              <a:spcBef>
                <a:spcPts val="0"/>
              </a:spcBef>
              <a:buNone/>
              <a:defRPr sz="800">
                <a:solidFill>
                  <a:schemeClr val="lt1"/>
                </a:solidFill>
                <a:latin typeface="Questrial"/>
                <a:ea typeface="Questrial"/>
                <a:cs typeface="Questrial"/>
                <a:sym typeface="Questrial"/>
              </a:defRPr>
            </a:lvl6pPr>
            <a:lvl7pPr marL="0" marR="0" lvl="6" indent="0" algn="r" rtl="0">
              <a:spcBef>
                <a:spcPts val="0"/>
              </a:spcBef>
              <a:buNone/>
              <a:defRPr sz="800">
                <a:solidFill>
                  <a:schemeClr val="lt1"/>
                </a:solidFill>
                <a:latin typeface="Questrial"/>
                <a:ea typeface="Questrial"/>
                <a:cs typeface="Questrial"/>
                <a:sym typeface="Questrial"/>
              </a:defRPr>
            </a:lvl7pPr>
            <a:lvl8pPr marL="0" marR="0" lvl="7" indent="0" algn="r" rtl="0">
              <a:spcBef>
                <a:spcPts val="0"/>
              </a:spcBef>
              <a:buNone/>
              <a:defRPr sz="800">
                <a:solidFill>
                  <a:schemeClr val="lt1"/>
                </a:solidFill>
                <a:latin typeface="Questrial"/>
                <a:ea typeface="Questrial"/>
                <a:cs typeface="Questrial"/>
                <a:sym typeface="Questrial"/>
              </a:defRPr>
            </a:lvl8pPr>
            <a:lvl9pPr marL="0" marR="0" lvl="8" indent="0" algn="r" rtl="0">
              <a:spcBef>
                <a:spcPts val="0"/>
              </a:spcBef>
              <a:buNone/>
              <a:defRPr sz="800">
                <a:solidFill>
                  <a:schemeClr val="lt1"/>
                </a:solidFill>
                <a:latin typeface="Questrial"/>
                <a:ea typeface="Questrial"/>
                <a:cs typeface="Questrial"/>
                <a:sym typeface="Questrial"/>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8"/>
        <p:cNvGrpSpPr/>
        <p:nvPr/>
      </p:nvGrpSpPr>
      <p:grpSpPr>
        <a:xfrm>
          <a:off x="0" y="0"/>
          <a:ext cx="0" cy="0"/>
          <a:chOff x="0" y="0"/>
          <a:chExt cx="0" cy="0"/>
        </a:xfrm>
      </p:grpSpPr>
      <p:sp>
        <p:nvSpPr>
          <p:cNvPr id="89" name="Google Shape;89;p18"/>
          <p:cNvSpPr txBox="1">
            <a:spLocks noGrp="1"/>
          </p:cNvSpPr>
          <p:nvPr>
            <p:ph type="ctrTitle"/>
          </p:nvPr>
        </p:nvSpPr>
        <p:spPr>
          <a:xfrm>
            <a:off x="311700" y="468300"/>
            <a:ext cx="8520600" cy="638100"/>
          </a:xfrm>
          <a:prstGeom prst="rect">
            <a:avLst/>
          </a:prstGeom>
        </p:spPr>
        <p:txBody>
          <a:bodyPr spcFirstLastPara="1" wrap="square" lIns="91425" tIns="91425" rIns="91425" bIns="91425" anchor="b" anchorCtr="0"/>
          <a:lstStyle>
            <a:lvl1pPr lvl="0" rtl="0">
              <a:spcBef>
                <a:spcPts val="0"/>
              </a:spcBef>
              <a:spcAft>
                <a:spcPts val="0"/>
              </a:spcAft>
              <a:buSzPts val="2400"/>
              <a:buNone/>
              <a:defRPr sz="24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90" name="Google Shape;90;p18"/>
          <p:cNvSpPr txBox="1">
            <a:spLocks noGrp="1"/>
          </p:cNvSpPr>
          <p:nvPr>
            <p:ph type="subTitle" idx="1"/>
          </p:nvPr>
        </p:nvSpPr>
        <p:spPr>
          <a:xfrm>
            <a:off x="311700" y="2175450"/>
            <a:ext cx="8520600" cy="792600"/>
          </a:xfrm>
          <a:prstGeom prst="rect">
            <a:avLst/>
          </a:prstGeom>
        </p:spPr>
        <p:txBody>
          <a:bodyPr spcFirstLastPara="1" wrap="square" lIns="91425" tIns="91425" rIns="91425" bIns="91425" anchor="t" anchorCtr="0"/>
          <a:lstStyle>
            <a:lvl1pPr lvl="0" rtl="0">
              <a:lnSpc>
                <a:spcPct val="100000"/>
              </a:lnSpc>
              <a:spcBef>
                <a:spcPts val="0"/>
              </a:spcBef>
              <a:spcAft>
                <a:spcPts val="0"/>
              </a:spcAft>
              <a:buSzPts val="1600"/>
              <a:buNone/>
              <a:defRPr sz="16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91" name="Google Shape;91;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2"/>
        <p:cNvGrpSpPr/>
        <p:nvPr/>
      </p:nvGrpSpPr>
      <p:grpSpPr>
        <a:xfrm>
          <a:off x="0" y="0"/>
          <a:ext cx="0" cy="0"/>
          <a:chOff x="0" y="0"/>
          <a:chExt cx="0" cy="0"/>
        </a:xfrm>
      </p:grpSpPr>
      <p:sp>
        <p:nvSpPr>
          <p:cNvPr id="93" name="Google Shape;93;p19"/>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94" name="Google Shape;94;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5"/>
        <p:cNvGrpSpPr/>
        <p:nvPr/>
      </p:nvGrpSpPr>
      <p:grpSpPr>
        <a:xfrm>
          <a:off x="0" y="0"/>
          <a:ext cx="0" cy="0"/>
          <a:chOff x="0" y="0"/>
          <a:chExt cx="0" cy="0"/>
        </a:xfrm>
      </p:grpSpPr>
      <p:sp>
        <p:nvSpPr>
          <p:cNvPr id="96" name="Google Shape;96;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7" name="Google Shape;97;p2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rtl="0">
              <a:spcBef>
                <a:spcPts val="0"/>
              </a:spcBef>
              <a:spcAft>
                <a:spcPts val="0"/>
              </a:spcAft>
              <a:buSzPts val="1800"/>
              <a:buChar char="●"/>
              <a:defRPr/>
            </a:lvl1pPr>
            <a:lvl2pPr marL="914400" lvl="1" indent="-330200" rtl="0">
              <a:spcBef>
                <a:spcPts val="1600"/>
              </a:spcBef>
              <a:spcAft>
                <a:spcPts val="0"/>
              </a:spcAft>
              <a:buSzPts val="1600"/>
              <a:buChar char="○"/>
              <a:defRPr/>
            </a:lvl2pPr>
            <a:lvl3pPr marL="1371600" lvl="2" indent="-317500" rtl="0">
              <a:spcBef>
                <a:spcPts val="1600"/>
              </a:spcBef>
              <a:spcAft>
                <a:spcPts val="0"/>
              </a:spcAft>
              <a:buSzPts val="1400"/>
              <a:buChar char="■"/>
              <a:defRPr/>
            </a:lvl3pPr>
            <a:lvl4pPr marL="1828800" lvl="3" indent="-304800" rtl="0">
              <a:spcBef>
                <a:spcPts val="1600"/>
              </a:spcBef>
              <a:spcAft>
                <a:spcPts val="0"/>
              </a:spcAft>
              <a:buSzPts val="1200"/>
              <a:buChar char="●"/>
              <a:defRPr/>
            </a:lvl4pPr>
            <a:lvl5pPr marL="2286000" lvl="4" indent="-304800" rtl="0">
              <a:spcBef>
                <a:spcPts val="1600"/>
              </a:spcBef>
              <a:spcAft>
                <a:spcPts val="0"/>
              </a:spcAft>
              <a:buSzPts val="1200"/>
              <a:buChar char="○"/>
              <a:defRPr/>
            </a:lvl5pPr>
            <a:lvl6pPr marL="2743200" lvl="5" indent="-304800" rtl="0">
              <a:spcBef>
                <a:spcPts val="1600"/>
              </a:spcBef>
              <a:spcAft>
                <a:spcPts val="0"/>
              </a:spcAft>
              <a:buSzPts val="1200"/>
              <a:buChar char="■"/>
              <a:defRPr/>
            </a:lvl6pPr>
            <a:lvl7pPr marL="3200400" lvl="6" indent="-304800" rtl="0">
              <a:spcBef>
                <a:spcPts val="1600"/>
              </a:spcBef>
              <a:spcAft>
                <a:spcPts val="0"/>
              </a:spcAft>
              <a:buSzPts val="1200"/>
              <a:buChar char="●"/>
              <a:defRPr/>
            </a:lvl7pPr>
            <a:lvl8pPr marL="3657600" lvl="7" indent="-304800" rtl="0">
              <a:spcBef>
                <a:spcPts val="1600"/>
              </a:spcBef>
              <a:spcAft>
                <a:spcPts val="0"/>
              </a:spcAft>
              <a:buSzPts val="1200"/>
              <a:buChar char="○"/>
              <a:defRPr/>
            </a:lvl8pPr>
            <a:lvl9pPr marL="4114800" lvl="8" indent="-304800" rtl="0">
              <a:spcBef>
                <a:spcPts val="1600"/>
              </a:spcBef>
              <a:spcAft>
                <a:spcPts val="1600"/>
              </a:spcAft>
              <a:buSzPts val="1200"/>
              <a:buChar char="■"/>
              <a:defRPr/>
            </a:lvl9pPr>
          </a:lstStyle>
          <a:p>
            <a:endParaRPr/>
          </a:p>
        </p:txBody>
      </p:sp>
      <p:sp>
        <p:nvSpPr>
          <p:cNvPr id="98" name="Google Shape;98;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99"/>
        <p:cNvGrpSpPr/>
        <p:nvPr/>
      </p:nvGrpSpPr>
      <p:grpSpPr>
        <a:xfrm>
          <a:off x="0" y="0"/>
          <a:ext cx="0" cy="0"/>
          <a:chOff x="0" y="0"/>
          <a:chExt cx="0" cy="0"/>
        </a:xfrm>
      </p:grpSpPr>
      <p:sp>
        <p:nvSpPr>
          <p:cNvPr id="100" name="Google Shape;100;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1" name="Google Shape;101;p21"/>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02" name="Google Shape;102;p21"/>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03" name="Google Shape;103;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
        <p:cNvGrpSpPr/>
        <p:nvPr/>
      </p:nvGrpSpPr>
      <p:grpSpPr>
        <a:xfrm>
          <a:off x="0" y="0"/>
          <a:ext cx="0" cy="0"/>
          <a:chOff x="0" y="0"/>
          <a:chExt cx="0" cy="0"/>
        </a:xfrm>
      </p:grpSpPr>
      <p:sp>
        <p:nvSpPr>
          <p:cNvPr id="20" name="Google Shape;20;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1" name="Google Shape;21;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4"/>
        <p:cNvGrpSpPr/>
        <p:nvPr/>
      </p:nvGrpSpPr>
      <p:grpSpPr>
        <a:xfrm>
          <a:off x="0" y="0"/>
          <a:ext cx="0" cy="0"/>
          <a:chOff x="0" y="0"/>
          <a:chExt cx="0" cy="0"/>
        </a:xfrm>
      </p:grpSpPr>
      <p:sp>
        <p:nvSpPr>
          <p:cNvPr id="105" name="Google Shape;105;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6" name="Google Shape;106;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07"/>
        <p:cNvGrpSpPr/>
        <p:nvPr/>
      </p:nvGrpSpPr>
      <p:grpSpPr>
        <a:xfrm>
          <a:off x="0" y="0"/>
          <a:ext cx="0" cy="0"/>
          <a:chOff x="0" y="0"/>
          <a:chExt cx="0" cy="0"/>
        </a:xfrm>
      </p:grpSpPr>
      <p:sp>
        <p:nvSpPr>
          <p:cNvPr id="108" name="Google Shape;108;p23"/>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09" name="Google Shape;109;p23"/>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10" name="Google Shape;110;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11"/>
        <p:cNvGrpSpPr/>
        <p:nvPr/>
      </p:nvGrpSpPr>
      <p:grpSpPr>
        <a:xfrm>
          <a:off x="0" y="0"/>
          <a:ext cx="0" cy="0"/>
          <a:chOff x="0" y="0"/>
          <a:chExt cx="0" cy="0"/>
        </a:xfrm>
      </p:grpSpPr>
      <p:sp>
        <p:nvSpPr>
          <p:cNvPr id="112" name="Google Shape;112;p24"/>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13" name="Google Shape;113;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14"/>
        <p:cNvGrpSpPr/>
        <p:nvPr/>
      </p:nvGrpSpPr>
      <p:grpSpPr>
        <a:xfrm>
          <a:off x="0" y="0"/>
          <a:ext cx="0" cy="0"/>
          <a:chOff x="0" y="0"/>
          <a:chExt cx="0" cy="0"/>
        </a:xfrm>
      </p:grpSpPr>
      <p:sp>
        <p:nvSpPr>
          <p:cNvPr id="115" name="Google Shape;115;p25"/>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6" name="Google Shape;116;p25"/>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17" name="Google Shape;117;p25"/>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18" name="Google Shape;118;p25"/>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rtl="0">
              <a:spcBef>
                <a:spcPts val="0"/>
              </a:spcBef>
              <a:spcAft>
                <a:spcPts val="0"/>
              </a:spcAft>
              <a:buSzPts val="1800"/>
              <a:buChar char="●"/>
              <a:defRPr/>
            </a:lvl1pPr>
            <a:lvl2pPr marL="914400" lvl="1" indent="-330200" rtl="0">
              <a:spcBef>
                <a:spcPts val="1600"/>
              </a:spcBef>
              <a:spcAft>
                <a:spcPts val="0"/>
              </a:spcAft>
              <a:buSzPts val="1600"/>
              <a:buChar char="○"/>
              <a:defRPr/>
            </a:lvl2pPr>
            <a:lvl3pPr marL="1371600" lvl="2" indent="-317500" rtl="0">
              <a:spcBef>
                <a:spcPts val="1600"/>
              </a:spcBef>
              <a:spcAft>
                <a:spcPts val="0"/>
              </a:spcAft>
              <a:buSzPts val="1400"/>
              <a:buChar char="■"/>
              <a:defRPr/>
            </a:lvl3pPr>
            <a:lvl4pPr marL="1828800" lvl="3" indent="-304800" rtl="0">
              <a:spcBef>
                <a:spcPts val="1600"/>
              </a:spcBef>
              <a:spcAft>
                <a:spcPts val="0"/>
              </a:spcAft>
              <a:buSzPts val="1200"/>
              <a:buChar char="●"/>
              <a:defRPr/>
            </a:lvl4pPr>
            <a:lvl5pPr marL="2286000" lvl="4" indent="-304800" rtl="0">
              <a:spcBef>
                <a:spcPts val="1600"/>
              </a:spcBef>
              <a:spcAft>
                <a:spcPts val="0"/>
              </a:spcAft>
              <a:buSzPts val="1200"/>
              <a:buChar char="○"/>
              <a:defRPr/>
            </a:lvl5pPr>
            <a:lvl6pPr marL="2743200" lvl="5" indent="-304800" rtl="0">
              <a:spcBef>
                <a:spcPts val="1600"/>
              </a:spcBef>
              <a:spcAft>
                <a:spcPts val="0"/>
              </a:spcAft>
              <a:buSzPts val="1200"/>
              <a:buChar char="■"/>
              <a:defRPr/>
            </a:lvl6pPr>
            <a:lvl7pPr marL="3200400" lvl="6" indent="-304800" rtl="0">
              <a:spcBef>
                <a:spcPts val="1600"/>
              </a:spcBef>
              <a:spcAft>
                <a:spcPts val="0"/>
              </a:spcAft>
              <a:buSzPts val="1200"/>
              <a:buChar char="●"/>
              <a:defRPr/>
            </a:lvl7pPr>
            <a:lvl8pPr marL="3657600" lvl="7" indent="-304800" rtl="0">
              <a:spcBef>
                <a:spcPts val="1600"/>
              </a:spcBef>
              <a:spcAft>
                <a:spcPts val="0"/>
              </a:spcAft>
              <a:buSzPts val="1200"/>
              <a:buChar char="○"/>
              <a:defRPr/>
            </a:lvl8pPr>
            <a:lvl9pPr marL="4114800" lvl="8" indent="-304800" rtl="0">
              <a:spcBef>
                <a:spcPts val="1600"/>
              </a:spcBef>
              <a:spcAft>
                <a:spcPts val="1600"/>
              </a:spcAft>
              <a:buSzPts val="1200"/>
              <a:buChar char="■"/>
              <a:defRPr/>
            </a:lvl9pPr>
          </a:lstStyle>
          <a:p>
            <a:endParaRPr/>
          </a:p>
        </p:txBody>
      </p:sp>
      <p:sp>
        <p:nvSpPr>
          <p:cNvPr id="119" name="Google Shape;119;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20"/>
        <p:cNvGrpSpPr/>
        <p:nvPr/>
      </p:nvGrpSpPr>
      <p:grpSpPr>
        <a:xfrm>
          <a:off x="0" y="0"/>
          <a:ext cx="0" cy="0"/>
          <a:chOff x="0" y="0"/>
          <a:chExt cx="0" cy="0"/>
        </a:xfrm>
      </p:grpSpPr>
      <p:sp>
        <p:nvSpPr>
          <p:cNvPr id="121" name="Google Shape;121;p26"/>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rtl="0">
              <a:lnSpc>
                <a:spcPct val="100000"/>
              </a:lnSpc>
              <a:spcBef>
                <a:spcPts val="0"/>
              </a:spcBef>
              <a:spcAft>
                <a:spcPts val="0"/>
              </a:spcAft>
              <a:buSzPts val="1800"/>
              <a:buNone/>
              <a:defRPr/>
            </a:lvl1pPr>
          </a:lstStyle>
          <a:p>
            <a:endParaRPr/>
          </a:p>
        </p:txBody>
      </p:sp>
      <p:sp>
        <p:nvSpPr>
          <p:cNvPr id="122" name="Google Shape;122;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23"/>
        <p:cNvGrpSpPr/>
        <p:nvPr/>
      </p:nvGrpSpPr>
      <p:grpSpPr>
        <a:xfrm>
          <a:off x="0" y="0"/>
          <a:ext cx="0" cy="0"/>
          <a:chOff x="0" y="0"/>
          <a:chExt cx="0" cy="0"/>
        </a:xfrm>
      </p:grpSpPr>
      <p:sp>
        <p:nvSpPr>
          <p:cNvPr id="124" name="Google Shape;124;p27"/>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25" name="Google Shape;125;p27"/>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rtl="0">
              <a:spcBef>
                <a:spcPts val="0"/>
              </a:spcBef>
              <a:spcAft>
                <a:spcPts val="0"/>
              </a:spcAft>
              <a:buSzPts val="1800"/>
              <a:buChar char="●"/>
              <a:defRPr/>
            </a:lvl1pPr>
            <a:lvl2pPr marL="914400" lvl="1" indent="-330200" algn="ctr" rtl="0">
              <a:spcBef>
                <a:spcPts val="1600"/>
              </a:spcBef>
              <a:spcAft>
                <a:spcPts val="0"/>
              </a:spcAft>
              <a:buSzPts val="1600"/>
              <a:buChar char="○"/>
              <a:defRPr/>
            </a:lvl2pPr>
            <a:lvl3pPr marL="1371600" lvl="2" indent="-317500" algn="ctr" rtl="0">
              <a:spcBef>
                <a:spcPts val="1600"/>
              </a:spcBef>
              <a:spcAft>
                <a:spcPts val="0"/>
              </a:spcAft>
              <a:buSzPts val="1400"/>
              <a:buChar char="■"/>
              <a:defRPr/>
            </a:lvl3pPr>
            <a:lvl4pPr marL="1828800" lvl="3" indent="-304800" algn="ctr" rtl="0">
              <a:spcBef>
                <a:spcPts val="1600"/>
              </a:spcBef>
              <a:spcAft>
                <a:spcPts val="0"/>
              </a:spcAft>
              <a:buSzPts val="1200"/>
              <a:buChar char="●"/>
              <a:defRPr/>
            </a:lvl4pPr>
            <a:lvl5pPr marL="2286000" lvl="4" indent="-304800" algn="ctr" rtl="0">
              <a:spcBef>
                <a:spcPts val="1600"/>
              </a:spcBef>
              <a:spcAft>
                <a:spcPts val="0"/>
              </a:spcAft>
              <a:buSzPts val="1200"/>
              <a:buChar char="○"/>
              <a:defRPr/>
            </a:lvl5pPr>
            <a:lvl6pPr marL="2743200" lvl="5" indent="-304800" algn="ctr" rtl="0">
              <a:spcBef>
                <a:spcPts val="1600"/>
              </a:spcBef>
              <a:spcAft>
                <a:spcPts val="0"/>
              </a:spcAft>
              <a:buSzPts val="1200"/>
              <a:buChar char="■"/>
              <a:defRPr/>
            </a:lvl6pPr>
            <a:lvl7pPr marL="3200400" lvl="6" indent="-304800" algn="ctr" rtl="0">
              <a:spcBef>
                <a:spcPts val="1600"/>
              </a:spcBef>
              <a:spcAft>
                <a:spcPts val="0"/>
              </a:spcAft>
              <a:buSzPts val="1200"/>
              <a:buChar char="●"/>
              <a:defRPr/>
            </a:lvl7pPr>
            <a:lvl8pPr marL="3657600" lvl="7" indent="-304800" algn="ctr" rtl="0">
              <a:spcBef>
                <a:spcPts val="1600"/>
              </a:spcBef>
              <a:spcAft>
                <a:spcPts val="0"/>
              </a:spcAft>
              <a:buSzPts val="1200"/>
              <a:buChar char="○"/>
              <a:defRPr/>
            </a:lvl8pPr>
            <a:lvl9pPr marL="4114800" lvl="8" indent="-304800" algn="ctr" rtl="0">
              <a:spcBef>
                <a:spcPts val="1600"/>
              </a:spcBef>
              <a:spcAft>
                <a:spcPts val="1600"/>
              </a:spcAft>
              <a:buSzPts val="1200"/>
              <a:buChar char="■"/>
              <a:defRPr/>
            </a:lvl9pPr>
          </a:lstStyle>
          <a:p>
            <a:endParaRPr/>
          </a:p>
        </p:txBody>
      </p:sp>
      <p:sp>
        <p:nvSpPr>
          <p:cNvPr id="126" name="Google Shape;126;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7"/>
        <p:cNvGrpSpPr/>
        <p:nvPr/>
      </p:nvGrpSpPr>
      <p:grpSpPr>
        <a:xfrm>
          <a:off x="0" y="0"/>
          <a:ext cx="0" cy="0"/>
          <a:chOff x="0" y="0"/>
          <a:chExt cx="0" cy="0"/>
        </a:xfrm>
      </p:grpSpPr>
      <p:sp>
        <p:nvSpPr>
          <p:cNvPr id="128" name="Google Shape;128;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29"/>
        <p:cNvGrpSpPr/>
        <p:nvPr/>
      </p:nvGrpSpPr>
      <p:grpSpPr>
        <a:xfrm>
          <a:off x="0" y="0"/>
          <a:ext cx="0" cy="0"/>
          <a:chOff x="0" y="0"/>
          <a:chExt cx="0" cy="0"/>
        </a:xfrm>
      </p:grpSpPr>
      <p:sp>
        <p:nvSpPr>
          <p:cNvPr id="130" name="Google Shape;130;p29"/>
          <p:cNvSpPr txBox="1">
            <a:spLocks noGrp="1"/>
          </p:cNvSpPr>
          <p:nvPr>
            <p:ph type="title"/>
          </p:nvPr>
        </p:nvSpPr>
        <p:spPr>
          <a:xfrm>
            <a:off x="856060" y="463889"/>
            <a:ext cx="7429500" cy="1109100"/>
          </a:xfrm>
          <a:prstGeom prst="rect">
            <a:avLst/>
          </a:prstGeom>
          <a:noFill/>
          <a:ln>
            <a:noFill/>
          </a:ln>
        </p:spPr>
        <p:txBody>
          <a:bodyPr spcFirstLastPara="1" wrap="square" lIns="68575" tIns="34275" rIns="68575" bIns="34275" anchor="ctr" anchorCtr="0"/>
          <a:lstStyle>
            <a:lvl1pPr marR="0" lvl="0" algn="l" rtl="0">
              <a:lnSpc>
                <a:spcPct val="90000"/>
              </a:lnSpc>
              <a:spcBef>
                <a:spcPts val="0"/>
              </a:spcBef>
              <a:spcAft>
                <a:spcPts val="0"/>
              </a:spcAft>
              <a:buClr>
                <a:schemeClr val="lt1"/>
              </a:buClr>
              <a:buSzPts val="1600"/>
              <a:buFont typeface="Roboto"/>
              <a:buNone/>
              <a:defRPr sz="1600" i="0" u="none" strike="noStrike" cap="none">
                <a:solidFill>
                  <a:schemeClr val="lt1"/>
                </a:solidFill>
                <a:latin typeface="Roboto"/>
                <a:ea typeface="Roboto"/>
                <a:cs typeface="Roboto"/>
                <a:sym typeface="Roboto"/>
              </a:defRPr>
            </a:lvl1pPr>
            <a:lvl2pPr lvl="1" rtl="0">
              <a:spcBef>
                <a:spcPts val="0"/>
              </a:spcBef>
              <a:spcAft>
                <a:spcPts val="0"/>
              </a:spcAft>
              <a:buSzPts val="2800"/>
              <a:buNone/>
              <a:defRPr sz="1400"/>
            </a:lvl2pPr>
            <a:lvl3pPr lvl="2" rtl="0">
              <a:spcBef>
                <a:spcPts val="0"/>
              </a:spcBef>
              <a:spcAft>
                <a:spcPts val="0"/>
              </a:spcAft>
              <a:buSzPts val="2800"/>
              <a:buNone/>
              <a:defRPr sz="1400"/>
            </a:lvl3pPr>
            <a:lvl4pPr lvl="3" rtl="0">
              <a:spcBef>
                <a:spcPts val="0"/>
              </a:spcBef>
              <a:spcAft>
                <a:spcPts val="0"/>
              </a:spcAft>
              <a:buSzPts val="2800"/>
              <a:buNone/>
              <a:defRPr sz="1400"/>
            </a:lvl4pPr>
            <a:lvl5pPr lvl="4" rtl="0">
              <a:spcBef>
                <a:spcPts val="0"/>
              </a:spcBef>
              <a:spcAft>
                <a:spcPts val="0"/>
              </a:spcAft>
              <a:buSzPts val="2800"/>
              <a:buNone/>
              <a:defRPr sz="1400"/>
            </a:lvl5pPr>
            <a:lvl6pPr lvl="5" rtl="0">
              <a:spcBef>
                <a:spcPts val="0"/>
              </a:spcBef>
              <a:spcAft>
                <a:spcPts val="0"/>
              </a:spcAft>
              <a:buSzPts val="2800"/>
              <a:buNone/>
              <a:defRPr sz="1400"/>
            </a:lvl6pPr>
            <a:lvl7pPr lvl="6" rtl="0">
              <a:spcBef>
                <a:spcPts val="0"/>
              </a:spcBef>
              <a:spcAft>
                <a:spcPts val="0"/>
              </a:spcAft>
              <a:buSzPts val="2800"/>
              <a:buNone/>
              <a:defRPr sz="1400"/>
            </a:lvl7pPr>
            <a:lvl8pPr lvl="7" rtl="0">
              <a:spcBef>
                <a:spcPts val="0"/>
              </a:spcBef>
              <a:spcAft>
                <a:spcPts val="0"/>
              </a:spcAft>
              <a:buSzPts val="2800"/>
              <a:buNone/>
              <a:defRPr sz="1400"/>
            </a:lvl8pPr>
            <a:lvl9pPr lvl="8" rtl="0">
              <a:spcBef>
                <a:spcPts val="0"/>
              </a:spcBef>
              <a:spcAft>
                <a:spcPts val="0"/>
              </a:spcAft>
              <a:buSzPts val="2800"/>
              <a:buNone/>
              <a:defRPr sz="1400"/>
            </a:lvl9pPr>
          </a:lstStyle>
          <a:p>
            <a:endParaRPr/>
          </a:p>
        </p:txBody>
      </p:sp>
      <p:sp>
        <p:nvSpPr>
          <p:cNvPr id="131" name="Google Shape;131;p29"/>
          <p:cNvSpPr txBox="1">
            <a:spLocks noGrp="1"/>
          </p:cNvSpPr>
          <p:nvPr>
            <p:ph type="body" idx="1"/>
          </p:nvPr>
        </p:nvSpPr>
        <p:spPr>
          <a:xfrm>
            <a:off x="856059" y="1687115"/>
            <a:ext cx="7429500" cy="2656500"/>
          </a:xfrm>
          <a:prstGeom prst="rect">
            <a:avLst/>
          </a:prstGeom>
          <a:noFill/>
          <a:ln>
            <a:noFill/>
          </a:ln>
        </p:spPr>
        <p:txBody>
          <a:bodyPr spcFirstLastPara="1" wrap="square" lIns="68575" tIns="34275" rIns="68575" bIns="34275" anchor="t" anchorCtr="0"/>
          <a:lstStyle>
            <a:lvl1pPr marL="457200" marR="0" lvl="0" indent="-330200" algn="l" rtl="0">
              <a:lnSpc>
                <a:spcPct val="120000"/>
              </a:lnSpc>
              <a:spcBef>
                <a:spcPts val="800"/>
              </a:spcBef>
              <a:spcAft>
                <a:spcPts val="0"/>
              </a:spcAft>
              <a:buClr>
                <a:schemeClr val="lt1"/>
              </a:buClr>
              <a:buSzPts val="1600"/>
              <a:buFont typeface="Roboto"/>
              <a:buChar char="•"/>
              <a:defRPr sz="1600" i="0" u="none" strike="noStrike" cap="none">
                <a:solidFill>
                  <a:schemeClr val="lt1"/>
                </a:solidFill>
                <a:latin typeface="Roboto"/>
                <a:ea typeface="Roboto"/>
                <a:cs typeface="Roboto"/>
                <a:sym typeface="Roboto"/>
              </a:defRPr>
            </a:lvl1pPr>
            <a:lvl2pPr marL="914400" marR="0" lvl="1" indent="-330200" algn="l" rtl="0">
              <a:lnSpc>
                <a:spcPct val="120000"/>
              </a:lnSpc>
              <a:spcBef>
                <a:spcPts val="1600"/>
              </a:spcBef>
              <a:spcAft>
                <a:spcPts val="0"/>
              </a:spcAft>
              <a:buClr>
                <a:schemeClr val="lt1"/>
              </a:buClr>
              <a:buSzPts val="1600"/>
              <a:buFont typeface="Roboto"/>
              <a:buChar char="•"/>
              <a:defRPr i="0" u="none" strike="noStrike" cap="none">
                <a:solidFill>
                  <a:schemeClr val="lt1"/>
                </a:solidFill>
                <a:latin typeface="Roboto"/>
                <a:ea typeface="Roboto"/>
                <a:cs typeface="Roboto"/>
                <a:sym typeface="Roboto"/>
              </a:defRPr>
            </a:lvl2pPr>
            <a:lvl3pPr marL="1371600" marR="0" lvl="2" indent="-304800" algn="l" rtl="0">
              <a:lnSpc>
                <a:spcPct val="120000"/>
              </a:lnSpc>
              <a:spcBef>
                <a:spcPts val="1600"/>
              </a:spcBef>
              <a:spcAft>
                <a:spcPts val="0"/>
              </a:spcAft>
              <a:buClr>
                <a:schemeClr val="lt1"/>
              </a:buClr>
              <a:buSzPts val="1200"/>
              <a:buFont typeface="Roboto"/>
              <a:buChar char="•"/>
              <a:defRPr sz="1200" i="0" u="none" strike="noStrike" cap="none">
                <a:solidFill>
                  <a:schemeClr val="lt1"/>
                </a:solidFill>
                <a:latin typeface="Roboto"/>
                <a:ea typeface="Roboto"/>
                <a:cs typeface="Roboto"/>
                <a:sym typeface="Roboto"/>
              </a:defRPr>
            </a:lvl3pPr>
            <a:lvl4pPr marL="1828800" marR="0" lvl="3" indent="-323850" algn="l" rtl="0">
              <a:lnSpc>
                <a:spcPct val="120000"/>
              </a:lnSpc>
              <a:spcBef>
                <a:spcPts val="1600"/>
              </a:spcBef>
              <a:spcAft>
                <a:spcPts val="0"/>
              </a:spcAft>
              <a:buClr>
                <a:schemeClr val="lt1"/>
              </a:buClr>
              <a:buSzPts val="1500"/>
              <a:buFont typeface="Roboto"/>
              <a:buChar char="•"/>
              <a:defRPr sz="1200" i="0" u="none" strike="noStrike" cap="none">
                <a:solidFill>
                  <a:schemeClr val="lt1"/>
                </a:solidFill>
                <a:latin typeface="Roboto"/>
                <a:ea typeface="Roboto"/>
                <a:cs typeface="Roboto"/>
                <a:sym typeface="Roboto"/>
              </a:defRPr>
            </a:lvl4pPr>
            <a:lvl5pPr marL="2286000" marR="0" lvl="4" indent="-323850" algn="l" rtl="0">
              <a:lnSpc>
                <a:spcPct val="120000"/>
              </a:lnSpc>
              <a:spcBef>
                <a:spcPts val="1600"/>
              </a:spcBef>
              <a:spcAft>
                <a:spcPts val="0"/>
              </a:spcAft>
              <a:buClr>
                <a:schemeClr val="lt1"/>
              </a:buClr>
              <a:buSzPts val="1500"/>
              <a:buFont typeface="Roboto"/>
              <a:buChar char="•"/>
              <a:defRPr sz="1200" i="0" u="none" strike="noStrike" cap="none">
                <a:solidFill>
                  <a:schemeClr val="lt1"/>
                </a:solidFill>
                <a:latin typeface="Roboto"/>
                <a:ea typeface="Roboto"/>
                <a:cs typeface="Roboto"/>
                <a:sym typeface="Roboto"/>
              </a:defRPr>
            </a:lvl5pPr>
            <a:lvl6pPr marL="2743200" marR="0" lvl="5" indent="-311150" algn="l" rtl="0">
              <a:lnSpc>
                <a:spcPct val="120000"/>
              </a:lnSpc>
              <a:spcBef>
                <a:spcPts val="1600"/>
              </a:spcBef>
              <a:spcAft>
                <a:spcPts val="0"/>
              </a:spcAft>
              <a:buClr>
                <a:schemeClr val="lt1"/>
              </a:buClr>
              <a:buSzPts val="1300"/>
              <a:buFont typeface="Roboto"/>
              <a:buChar char="•"/>
              <a:defRPr sz="1100" i="0" u="none" strike="noStrike" cap="none">
                <a:solidFill>
                  <a:schemeClr val="lt1"/>
                </a:solidFill>
                <a:latin typeface="Roboto"/>
                <a:ea typeface="Roboto"/>
                <a:cs typeface="Roboto"/>
                <a:sym typeface="Roboto"/>
              </a:defRPr>
            </a:lvl6pPr>
            <a:lvl7pPr marL="3200400" marR="0" lvl="6" indent="-311150" algn="l" rtl="0">
              <a:lnSpc>
                <a:spcPct val="120000"/>
              </a:lnSpc>
              <a:spcBef>
                <a:spcPts val="1600"/>
              </a:spcBef>
              <a:spcAft>
                <a:spcPts val="0"/>
              </a:spcAft>
              <a:buClr>
                <a:schemeClr val="lt1"/>
              </a:buClr>
              <a:buSzPts val="1300"/>
              <a:buFont typeface="Roboto"/>
              <a:buChar char="•"/>
              <a:defRPr sz="1100" i="0" u="none" strike="noStrike" cap="none">
                <a:solidFill>
                  <a:schemeClr val="lt1"/>
                </a:solidFill>
                <a:latin typeface="Roboto"/>
                <a:ea typeface="Roboto"/>
                <a:cs typeface="Roboto"/>
                <a:sym typeface="Roboto"/>
              </a:defRPr>
            </a:lvl7pPr>
            <a:lvl8pPr marL="3657600" marR="0" lvl="7" indent="-311150" algn="l" rtl="0">
              <a:lnSpc>
                <a:spcPct val="120000"/>
              </a:lnSpc>
              <a:spcBef>
                <a:spcPts val="1600"/>
              </a:spcBef>
              <a:spcAft>
                <a:spcPts val="0"/>
              </a:spcAft>
              <a:buClr>
                <a:schemeClr val="lt1"/>
              </a:buClr>
              <a:buSzPts val="1300"/>
              <a:buFont typeface="Roboto"/>
              <a:buChar char="•"/>
              <a:defRPr sz="1100" i="0" u="none" strike="noStrike" cap="none">
                <a:solidFill>
                  <a:schemeClr val="lt1"/>
                </a:solidFill>
                <a:latin typeface="Roboto"/>
                <a:ea typeface="Roboto"/>
                <a:cs typeface="Roboto"/>
                <a:sym typeface="Roboto"/>
              </a:defRPr>
            </a:lvl8pPr>
            <a:lvl9pPr marL="4114800" marR="0" lvl="8" indent="-311150" algn="l" rtl="0">
              <a:lnSpc>
                <a:spcPct val="120000"/>
              </a:lnSpc>
              <a:spcBef>
                <a:spcPts val="1600"/>
              </a:spcBef>
              <a:spcAft>
                <a:spcPts val="1600"/>
              </a:spcAft>
              <a:buClr>
                <a:schemeClr val="lt1"/>
              </a:buClr>
              <a:buSzPts val="1300"/>
              <a:buFont typeface="Roboto"/>
              <a:buChar char="•"/>
              <a:defRPr sz="1100" i="0" u="none" strike="noStrike" cap="none">
                <a:solidFill>
                  <a:schemeClr val="lt1"/>
                </a:solidFill>
                <a:latin typeface="Roboto"/>
                <a:ea typeface="Roboto"/>
                <a:cs typeface="Roboto"/>
                <a:sym typeface="Roboto"/>
              </a:defRPr>
            </a:lvl9pPr>
          </a:lstStyle>
          <a:p>
            <a:endParaRPr/>
          </a:p>
        </p:txBody>
      </p:sp>
      <p:sp>
        <p:nvSpPr>
          <p:cNvPr id="132" name="Google Shape;132;p29"/>
          <p:cNvSpPr txBox="1">
            <a:spLocks noGrp="1"/>
          </p:cNvSpPr>
          <p:nvPr>
            <p:ph type="dt" idx="10"/>
          </p:nvPr>
        </p:nvSpPr>
        <p:spPr>
          <a:xfrm>
            <a:off x="5592691" y="4412457"/>
            <a:ext cx="2057400" cy="273900"/>
          </a:xfrm>
          <a:prstGeom prst="rect">
            <a:avLst/>
          </a:prstGeom>
          <a:noFill/>
          <a:ln>
            <a:noFill/>
          </a:ln>
        </p:spPr>
        <p:txBody>
          <a:bodyPr spcFirstLastPara="1" wrap="square" lIns="68575" tIns="34275" rIns="68575" bIns="34275" anchor="ctr" anchorCtr="0"/>
          <a:lstStyle>
            <a:lvl1pPr marR="0" lvl="0" algn="r" rtl="0">
              <a:spcBef>
                <a:spcPts val="0"/>
              </a:spcBef>
              <a:spcAft>
                <a:spcPts val="0"/>
              </a:spcAft>
              <a:buSzPts val="1100"/>
              <a:buFont typeface="Roboto"/>
              <a:buNone/>
              <a:defRPr sz="800">
                <a:solidFill>
                  <a:schemeClr val="lt1"/>
                </a:solidFill>
                <a:latin typeface="Roboto"/>
                <a:ea typeface="Roboto"/>
                <a:cs typeface="Roboto"/>
                <a:sym typeface="Roboto"/>
              </a:defRPr>
            </a:lvl1pPr>
            <a:lvl2pPr marR="0" lvl="1"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2pPr>
            <a:lvl3pPr marR="0" lvl="2"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3pPr>
            <a:lvl4pPr marR="0" lvl="3"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4pPr>
            <a:lvl5pPr marR="0" lvl="4"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5pPr>
            <a:lvl6pPr marR="0" lvl="5"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6pPr>
            <a:lvl7pPr marR="0" lvl="6"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7pPr>
            <a:lvl8pPr marR="0" lvl="7"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8pPr>
            <a:lvl9pPr marR="0" lvl="8"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9pPr>
          </a:lstStyle>
          <a:p>
            <a:endParaRPr/>
          </a:p>
        </p:txBody>
      </p:sp>
      <p:sp>
        <p:nvSpPr>
          <p:cNvPr id="133" name="Google Shape;133;p29"/>
          <p:cNvSpPr txBox="1">
            <a:spLocks noGrp="1"/>
          </p:cNvSpPr>
          <p:nvPr>
            <p:ph type="ftr" idx="11"/>
          </p:nvPr>
        </p:nvSpPr>
        <p:spPr>
          <a:xfrm>
            <a:off x="856058" y="4412456"/>
            <a:ext cx="4679400" cy="273900"/>
          </a:xfrm>
          <a:prstGeom prst="rect">
            <a:avLst/>
          </a:prstGeom>
          <a:noFill/>
          <a:ln>
            <a:noFill/>
          </a:ln>
        </p:spPr>
        <p:txBody>
          <a:bodyPr spcFirstLastPara="1" wrap="square" lIns="68575" tIns="34275" rIns="68575" bIns="34275" anchor="ctr" anchorCtr="0"/>
          <a:lstStyle>
            <a:lvl1pPr marR="0" lvl="0" algn="l" rtl="0">
              <a:spcBef>
                <a:spcPts val="0"/>
              </a:spcBef>
              <a:spcAft>
                <a:spcPts val="0"/>
              </a:spcAft>
              <a:buSzPts val="1100"/>
              <a:buFont typeface="Roboto"/>
              <a:buNone/>
              <a:defRPr sz="800" cap="none">
                <a:solidFill>
                  <a:schemeClr val="lt1"/>
                </a:solidFill>
                <a:latin typeface="Roboto"/>
                <a:ea typeface="Roboto"/>
                <a:cs typeface="Roboto"/>
                <a:sym typeface="Roboto"/>
              </a:defRPr>
            </a:lvl1pPr>
            <a:lvl2pPr marR="0" lvl="1"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2pPr>
            <a:lvl3pPr marR="0" lvl="2"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3pPr>
            <a:lvl4pPr marR="0" lvl="3"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4pPr>
            <a:lvl5pPr marR="0" lvl="4"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5pPr>
            <a:lvl6pPr marR="0" lvl="5"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6pPr>
            <a:lvl7pPr marR="0" lvl="6"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7pPr>
            <a:lvl8pPr marR="0" lvl="7"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8pPr>
            <a:lvl9pPr marR="0" lvl="8"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9pPr>
          </a:lstStyle>
          <a:p>
            <a:endParaRPr/>
          </a:p>
        </p:txBody>
      </p:sp>
      <p:sp>
        <p:nvSpPr>
          <p:cNvPr id="134" name="Google Shape;134;p29"/>
          <p:cNvSpPr txBox="1">
            <a:spLocks noGrp="1"/>
          </p:cNvSpPr>
          <p:nvPr>
            <p:ph type="sldNum" idx="12"/>
          </p:nvPr>
        </p:nvSpPr>
        <p:spPr>
          <a:xfrm>
            <a:off x="7707241" y="4412455"/>
            <a:ext cx="578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800">
                <a:solidFill>
                  <a:schemeClr val="lt1"/>
                </a:solidFill>
                <a:latin typeface="Questrial"/>
                <a:ea typeface="Questrial"/>
                <a:cs typeface="Questrial"/>
                <a:sym typeface="Questrial"/>
              </a:defRPr>
            </a:lvl1pPr>
            <a:lvl2pPr marL="0" marR="0" lvl="1" indent="0" algn="r" rtl="0">
              <a:spcBef>
                <a:spcPts val="0"/>
              </a:spcBef>
              <a:buNone/>
              <a:defRPr sz="800">
                <a:solidFill>
                  <a:schemeClr val="lt1"/>
                </a:solidFill>
                <a:latin typeface="Questrial"/>
                <a:ea typeface="Questrial"/>
                <a:cs typeface="Questrial"/>
                <a:sym typeface="Questrial"/>
              </a:defRPr>
            </a:lvl2pPr>
            <a:lvl3pPr marL="0" marR="0" lvl="2" indent="0" algn="r" rtl="0">
              <a:spcBef>
                <a:spcPts val="0"/>
              </a:spcBef>
              <a:buNone/>
              <a:defRPr sz="800">
                <a:solidFill>
                  <a:schemeClr val="lt1"/>
                </a:solidFill>
                <a:latin typeface="Questrial"/>
                <a:ea typeface="Questrial"/>
                <a:cs typeface="Questrial"/>
                <a:sym typeface="Questrial"/>
              </a:defRPr>
            </a:lvl3pPr>
            <a:lvl4pPr marL="0" marR="0" lvl="3" indent="0" algn="r" rtl="0">
              <a:spcBef>
                <a:spcPts val="0"/>
              </a:spcBef>
              <a:buNone/>
              <a:defRPr sz="800">
                <a:solidFill>
                  <a:schemeClr val="lt1"/>
                </a:solidFill>
                <a:latin typeface="Questrial"/>
                <a:ea typeface="Questrial"/>
                <a:cs typeface="Questrial"/>
                <a:sym typeface="Questrial"/>
              </a:defRPr>
            </a:lvl4pPr>
            <a:lvl5pPr marL="0" marR="0" lvl="4" indent="0" algn="r" rtl="0">
              <a:spcBef>
                <a:spcPts val="0"/>
              </a:spcBef>
              <a:buNone/>
              <a:defRPr sz="800">
                <a:solidFill>
                  <a:schemeClr val="lt1"/>
                </a:solidFill>
                <a:latin typeface="Questrial"/>
                <a:ea typeface="Questrial"/>
                <a:cs typeface="Questrial"/>
                <a:sym typeface="Questrial"/>
              </a:defRPr>
            </a:lvl5pPr>
            <a:lvl6pPr marL="0" marR="0" lvl="5" indent="0" algn="r" rtl="0">
              <a:spcBef>
                <a:spcPts val="0"/>
              </a:spcBef>
              <a:buNone/>
              <a:defRPr sz="800">
                <a:solidFill>
                  <a:schemeClr val="lt1"/>
                </a:solidFill>
                <a:latin typeface="Questrial"/>
                <a:ea typeface="Questrial"/>
                <a:cs typeface="Questrial"/>
                <a:sym typeface="Questrial"/>
              </a:defRPr>
            </a:lvl6pPr>
            <a:lvl7pPr marL="0" marR="0" lvl="6" indent="0" algn="r" rtl="0">
              <a:spcBef>
                <a:spcPts val="0"/>
              </a:spcBef>
              <a:buNone/>
              <a:defRPr sz="800">
                <a:solidFill>
                  <a:schemeClr val="lt1"/>
                </a:solidFill>
                <a:latin typeface="Questrial"/>
                <a:ea typeface="Questrial"/>
                <a:cs typeface="Questrial"/>
                <a:sym typeface="Questrial"/>
              </a:defRPr>
            </a:lvl7pPr>
            <a:lvl8pPr marL="0" marR="0" lvl="7" indent="0" algn="r" rtl="0">
              <a:spcBef>
                <a:spcPts val="0"/>
              </a:spcBef>
              <a:buNone/>
              <a:defRPr sz="800">
                <a:solidFill>
                  <a:schemeClr val="lt1"/>
                </a:solidFill>
                <a:latin typeface="Questrial"/>
                <a:ea typeface="Questrial"/>
                <a:cs typeface="Questrial"/>
                <a:sym typeface="Questrial"/>
              </a:defRPr>
            </a:lvl8pPr>
            <a:lvl9pPr marL="0" marR="0" lvl="8" indent="0" algn="r" rtl="0">
              <a:spcBef>
                <a:spcPts val="0"/>
              </a:spcBef>
              <a:buNone/>
              <a:defRPr sz="800">
                <a:solidFill>
                  <a:schemeClr val="lt1"/>
                </a:solidFill>
                <a:latin typeface="Questrial"/>
                <a:ea typeface="Questrial"/>
                <a:cs typeface="Questrial"/>
                <a:sym typeface="Questrial"/>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2"/>
        <p:cNvGrpSpPr/>
        <p:nvPr/>
      </p:nvGrpSpPr>
      <p:grpSpPr>
        <a:xfrm>
          <a:off x="0" y="0"/>
          <a:ext cx="0" cy="0"/>
          <a:chOff x="0" y="0"/>
          <a:chExt cx="0" cy="0"/>
        </a:xfrm>
      </p:grpSpPr>
      <p:sp>
        <p:nvSpPr>
          <p:cNvPr id="23" name="Google Shape;23;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4" name="Google Shape;24;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30200">
              <a:spcBef>
                <a:spcPts val="1600"/>
              </a:spcBef>
              <a:spcAft>
                <a:spcPts val="0"/>
              </a:spcAft>
              <a:buSzPts val="1600"/>
              <a:buChar char="○"/>
              <a:defRPr/>
            </a:lvl2pPr>
            <a:lvl3pPr marL="1371600" lvl="2" indent="-317500">
              <a:spcBef>
                <a:spcPts val="1600"/>
              </a:spcBef>
              <a:spcAft>
                <a:spcPts val="0"/>
              </a:spcAft>
              <a:buSzPts val="1400"/>
              <a:buChar char="■"/>
              <a:defRPr/>
            </a:lvl3pPr>
            <a:lvl4pPr marL="1828800" lvl="3" indent="-304800">
              <a:spcBef>
                <a:spcPts val="1600"/>
              </a:spcBef>
              <a:spcAft>
                <a:spcPts val="0"/>
              </a:spcAft>
              <a:buSzPts val="1200"/>
              <a:buChar char="●"/>
              <a:defRPr/>
            </a:lvl4pPr>
            <a:lvl5pPr marL="2286000" lvl="4" indent="-304800">
              <a:spcBef>
                <a:spcPts val="1600"/>
              </a:spcBef>
              <a:spcAft>
                <a:spcPts val="0"/>
              </a:spcAft>
              <a:buSzPts val="1200"/>
              <a:buChar char="○"/>
              <a:defRPr/>
            </a:lvl5pPr>
            <a:lvl6pPr marL="2743200" lvl="5" indent="-304800">
              <a:spcBef>
                <a:spcPts val="1600"/>
              </a:spcBef>
              <a:spcAft>
                <a:spcPts val="0"/>
              </a:spcAft>
              <a:buSzPts val="1200"/>
              <a:buChar char="■"/>
              <a:defRPr/>
            </a:lvl6pPr>
            <a:lvl7pPr marL="3200400" lvl="6" indent="-304800">
              <a:spcBef>
                <a:spcPts val="1600"/>
              </a:spcBef>
              <a:spcAft>
                <a:spcPts val="0"/>
              </a:spcAft>
              <a:buSzPts val="1200"/>
              <a:buChar char="●"/>
              <a:defRPr/>
            </a:lvl7pPr>
            <a:lvl8pPr marL="3657600" lvl="7" indent="-304800">
              <a:spcBef>
                <a:spcPts val="1600"/>
              </a:spcBef>
              <a:spcAft>
                <a:spcPts val="0"/>
              </a:spcAft>
              <a:buSzPts val="1200"/>
              <a:buChar char="○"/>
              <a:defRPr/>
            </a:lvl8pPr>
            <a:lvl9pPr marL="4114800" lvl="8" indent="-304800">
              <a:spcBef>
                <a:spcPts val="1600"/>
              </a:spcBef>
              <a:spcAft>
                <a:spcPts val="1600"/>
              </a:spcAft>
              <a:buSzPts val="1200"/>
              <a:buChar char="■"/>
              <a:defRPr/>
            </a:lvl9pPr>
          </a:lstStyle>
          <a:p>
            <a:endParaRPr/>
          </a:p>
        </p:txBody>
      </p:sp>
      <p:sp>
        <p:nvSpPr>
          <p:cNvPr id="25" name="Google Shape;25;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6"/>
        <p:cNvGrpSpPr/>
        <p:nvPr/>
      </p:nvGrpSpPr>
      <p:grpSpPr>
        <a:xfrm>
          <a:off x="0" y="0"/>
          <a:ext cx="0" cy="0"/>
          <a:chOff x="0" y="0"/>
          <a:chExt cx="0" cy="0"/>
        </a:xfrm>
      </p:grpSpPr>
      <p:sp>
        <p:nvSpPr>
          <p:cNvPr id="27" name="Google Shape;27;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8" name="Google Shape;28;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9" name="Google Shape;29;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0" name="Google Shape;30;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3" name="Google Shape;33;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4"/>
        <p:cNvGrpSpPr/>
        <p:nvPr/>
      </p:nvGrpSpPr>
      <p:grpSpPr>
        <a:xfrm>
          <a:off x="0" y="0"/>
          <a:ext cx="0" cy="0"/>
          <a:chOff x="0" y="0"/>
          <a:chExt cx="0" cy="0"/>
        </a:xfrm>
      </p:grpSpPr>
      <p:sp>
        <p:nvSpPr>
          <p:cNvPr id="35" name="Google Shape;35;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6" name="Google Shape;36;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7" name="Google Shape;37;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8"/>
        <p:cNvGrpSpPr/>
        <p:nvPr/>
      </p:nvGrpSpPr>
      <p:grpSpPr>
        <a:xfrm>
          <a:off x="0" y="0"/>
          <a:ext cx="0" cy="0"/>
          <a:chOff x="0" y="0"/>
          <a:chExt cx="0" cy="0"/>
        </a:xfrm>
      </p:grpSpPr>
      <p:sp>
        <p:nvSpPr>
          <p:cNvPr id="39" name="Google Shape;39;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40" name="Google Shape;40;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1"/>
        <p:cNvGrpSpPr/>
        <p:nvPr/>
      </p:nvGrpSpPr>
      <p:grpSpPr>
        <a:xfrm>
          <a:off x="0" y="0"/>
          <a:ext cx="0" cy="0"/>
          <a:chOff x="0" y="0"/>
          <a:chExt cx="0" cy="0"/>
        </a:xfrm>
      </p:grpSpPr>
      <p:sp>
        <p:nvSpPr>
          <p:cNvPr id="42" name="Google Shape;42;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3" name="Google Shape;43;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4" name="Google Shape;44;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5" name="Google Shape;45;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30200">
              <a:spcBef>
                <a:spcPts val="1600"/>
              </a:spcBef>
              <a:spcAft>
                <a:spcPts val="0"/>
              </a:spcAft>
              <a:buSzPts val="1600"/>
              <a:buChar char="○"/>
              <a:defRPr/>
            </a:lvl2pPr>
            <a:lvl3pPr marL="1371600" lvl="2" indent="-317500">
              <a:spcBef>
                <a:spcPts val="1600"/>
              </a:spcBef>
              <a:spcAft>
                <a:spcPts val="0"/>
              </a:spcAft>
              <a:buSzPts val="1400"/>
              <a:buChar char="■"/>
              <a:defRPr/>
            </a:lvl3pPr>
            <a:lvl4pPr marL="1828800" lvl="3" indent="-304800">
              <a:spcBef>
                <a:spcPts val="1600"/>
              </a:spcBef>
              <a:spcAft>
                <a:spcPts val="0"/>
              </a:spcAft>
              <a:buSzPts val="1200"/>
              <a:buChar char="●"/>
              <a:defRPr/>
            </a:lvl4pPr>
            <a:lvl5pPr marL="2286000" lvl="4" indent="-304800">
              <a:spcBef>
                <a:spcPts val="1600"/>
              </a:spcBef>
              <a:spcAft>
                <a:spcPts val="0"/>
              </a:spcAft>
              <a:buSzPts val="1200"/>
              <a:buChar char="○"/>
              <a:defRPr/>
            </a:lvl5pPr>
            <a:lvl6pPr marL="2743200" lvl="5" indent="-304800">
              <a:spcBef>
                <a:spcPts val="1600"/>
              </a:spcBef>
              <a:spcAft>
                <a:spcPts val="0"/>
              </a:spcAft>
              <a:buSzPts val="1200"/>
              <a:buChar char="■"/>
              <a:defRPr/>
            </a:lvl6pPr>
            <a:lvl7pPr marL="3200400" lvl="6" indent="-304800">
              <a:spcBef>
                <a:spcPts val="1600"/>
              </a:spcBef>
              <a:spcAft>
                <a:spcPts val="0"/>
              </a:spcAft>
              <a:buSzPts val="1200"/>
              <a:buChar char="●"/>
              <a:defRPr/>
            </a:lvl7pPr>
            <a:lvl8pPr marL="3657600" lvl="7" indent="-304800">
              <a:spcBef>
                <a:spcPts val="1600"/>
              </a:spcBef>
              <a:spcAft>
                <a:spcPts val="0"/>
              </a:spcAft>
              <a:buSzPts val="1200"/>
              <a:buChar char="○"/>
              <a:defRPr/>
            </a:lvl8pPr>
            <a:lvl9pPr marL="4114800" lvl="8" indent="-304800">
              <a:spcBef>
                <a:spcPts val="1600"/>
              </a:spcBef>
              <a:spcAft>
                <a:spcPts val="1600"/>
              </a:spcAft>
              <a:buSzPts val="1200"/>
              <a:buChar char="■"/>
              <a:defRPr/>
            </a:lvl9pPr>
          </a:lstStyle>
          <a:p>
            <a:endParaRPr/>
          </a:p>
        </p:txBody>
      </p:sp>
      <p:sp>
        <p:nvSpPr>
          <p:cNvPr id="46" name="Google Shape;46;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7"/>
        <p:cNvGrpSpPr/>
        <p:nvPr/>
      </p:nvGrpSpPr>
      <p:grpSpPr>
        <a:xfrm>
          <a:off x="0" y="0"/>
          <a:ext cx="0" cy="0"/>
          <a:chOff x="0" y="0"/>
          <a:chExt cx="0" cy="0"/>
        </a:xfrm>
      </p:grpSpPr>
      <p:sp>
        <p:nvSpPr>
          <p:cNvPr id="48" name="Google Shape;48;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9" name="Google Shape;49;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image" Target="../media/image2.png"/><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DE8A42"/>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rgbClr val="FFFFFF"/>
              </a:buClr>
              <a:buSzPts val="2800"/>
              <a:buFont typeface="Roboto"/>
              <a:buNone/>
              <a:defRPr sz="2800">
                <a:solidFill>
                  <a:srgbClr val="FFFFFF"/>
                </a:solidFill>
                <a:latin typeface="Roboto"/>
                <a:ea typeface="Roboto"/>
                <a:cs typeface="Roboto"/>
                <a:sym typeface="Roboto"/>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11" name="Google Shape;11;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rgbClr val="FFFFFF"/>
              </a:buClr>
              <a:buSzPts val="1800"/>
              <a:buFont typeface="Roboto"/>
              <a:buChar char="●"/>
              <a:defRPr sz="1800">
                <a:solidFill>
                  <a:srgbClr val="FFFFFF"/>
                </a:solidFill>
                <a:latin typeface="Roboto"/>
                <a:ea typeface="Roboto"/>
                <a:cs typeface="Roboto"/>
                <a:sym typeface="Roboto"/>
              </a:defRPr>
            </a:lvl1pPr>
            <a:lvl2pPr marL="914400" lvl="1" indent="-330200">
              <a:lnSpc>
                <a:spcPct val="115000"/>
              </a:lnSpc>
              <a:spcBef>
                <a:spcPts val="1600"/>
              </a:spcBef>
              <a:spcAft>
                <a:spcPts val="0"/>
              </a:spcAft>
              <a:buClr>
                <a:srgbClr val="FFFFFF"/>
              </a:buClr>
              <a:buSzPts val="1600"/>
              <a:buFont typeface="Roboto"/>
              <a:buChar char="○"/>
              <a:defRPr sz="1600">
                <a:solidFill>
                  <a:srgbClr val="FFFFFF"/>
                </a:solidFill>
                <a:latin typeface="Roboto"/>
                <a:ea typeface="Roboto"/>
                <a:cs typeface="Roboto"/>
                <a:sym typeface="Roboto"/>
              </a:defRPr>
            </a:lvl2pPr>
            <a:lvl3pPr marL="1371600" lvl="2" indent="-317500">
              <a:lnSpc>
                <a:spcPct val="115000"/>
              </a:lnSpc>
              <a:spcBef>
                <a:spcPts val="1600"/>
              </a:spcBef>
              <a:spcAft>
                <a:spcPts val="0"/>
              </a:spcAft>
              <a:buClr>
                <a:srgbClr val="FFFFFF"/>
              </a:buClr>
              <a:buSzPts val="1400"/>
              <a:buFont typeface="Roboto"/>
              <a:buChar char="■"/>
              <a:defRPr>
                <a:solidFill>
                  <a:srgbClr val="FFFFFF"/>
                </a:solidFill>
                <a:latin typeface="Roboto"/>
                <a:ea typeface="Roboto"/>
                <a:cs typeface="Roboto"/>
                <a:sym typeface="Roboto"/>
              </a:defRPr>
            </a:lvl3pPr>
            <a:lvl4pPr marL="1828800" lvl="3" indent="-304800">
              <a:lnSpc>
                <a:spcPct val="115000"/>
              </a:lnSpc>
              <a:spcBef>
                <a:spcPts val="1600"/>
              </a:spcBef>
              <a:spcAft>
                <a:spcPts val="0"/>
              </a:spcAft>
              <a:buClr>
                <a:srgbClr val="FFFFFF"/>
              </a:buClr>
              <a:buSzPts val="1200"/>
              <a:buFont typeface="Roboto"/>
              <a:buChar char="●"/>
              <a:defRPr sz="1200">
                <a:solidFill>
                  <a:srgbClr val="FFFFFF"/>
                </a:solidFill>
                <a:latin typeface="Roboto"/>
                <a:ea typeface="Roboto"/>
                <a:cs typeface="Roboto"/>
                <a:sym typeface="Roboto"/>
              </a:defRPr>
            </a:lvl4pPr>
            <a:lvl5pPr marL="2286000" lvl="4" indent="-304800">
              <a:lnSpc>
                <a:spcPct val="115000"/>
              </a:lnSpc>
              <a:spcBef>
                <a:spcPts val="1600"/>
              </a:spcBef>
              <a:spcAft>
                <a:spcPts val="0"/>
              </a:spcAft>
              <a:buClr>
                <a:srgbClr val="FFFFFF"/>
              </a:buClr>
              <a:buSzPts val="1200"/>
              <a:buFont typeface="Roboto"/>
              <a:buChar char="○"/>
              <a:defRPr sz="1200">
                <a:solidFill>
                  <a:srgbClr val="FFFFFF"/>
                </a:solidFill>
                <a:latin typeface="Roboto"/>
                <a:ea typeface="Roboto"/>
                <a:cs typeface="Roboto"/>
                <a:sym typeface="Roboto"/>
              </a:defRPr>
            </a:lvl5pPr>
            <a:lvl6pPr marL="2743200" lvl="5" indent="-304800">
              <a:lnSpc>
                <a:spcPct val="115000"/>
              </a:lnSpc>
              <a:spcBef>
                <a:spcPts val="1600"/>
              </a:spcBef>
              <a:spcAft>
                <a:spcPts val="0"/>
              </a:spcAft>
              <a:buClr>
                <a:srgbClr val="FFFFFF"/>
              </a:buClr>
              <a:buSzPts val="1200"/>
              <a:buFont typeface="Roboto"/>
              <a:buChar char="■"/>
              <a:defRPr sz="1200">
                <a:solidFill>
                  <a:srgbClr val="FFFFFF"/>
                </a:solidFill>
                <a:latin typeface="Roboto"/>
                <a:ea typeface="Roboto"/>
                <a:cs typeface="Roboto"/>
                <a:sym typeface="Roboto"/>
              </a:defRPr>
            </a:lvl6pPr>
            <a:lvl7pPr marL="3200400" lvl="6" indent="-304800">
              <a:lnSpc>
                <a:spcPct val="115000"/>
              </a:lnSpc>
              <a:spcBef>
                <a:spcPts val="1600"/>
              </a:spcBef>
              <a:spcAft>
                <a:spcPts val="0"/>
              </a:spcAft>
              <a:buClr>
                <a:srgbClr val="FFFFFF"/>
              </a:buClr>
              <a:buSzPts val="1200"/>
              <a:buFont typeface="Roboto"/>
              <a:buChar char="●"/>
              <a:defRPr sz="1200">
                <a:solidFill>
                  <a:srgbClr val="FFFFFF"/>
                </a:solidFill>
                <a:latin typeface="Roboto"/>
                <a:ea typeface="Roboto"/>
                <a:cs typeface="Roboto"/>
                <a:sym typeface="Roboto"/>
              </a:defRPr>
            </a:lvl7pPr>
            <a:lvl8pPr marL="3657600" lvl="7" indent="-304800">
              <a:lnSpc>
                <a:spcPct val="115000"/>
              </a:lnSpc>
              <a:spcBef>
                <a:spcPts val="1600"/>
              </a:spcBef>
              <a:spcAft>
                <a:spcPts val="0"/>
              </a:spcAft>
              <a:buClr>
                <a:srgbClr val="FFFFFF"/>
              </a:buClr>
              <a:buSzPts val="1200"/>
              <a:buFont typeface="Roboto"/>
              <a:buChar char="○"/>
              <a:defRPr sz="1200">
                <a:solidFill>
                  <a:srgbClr val="FFFFFF"/>
                </a:solidFill>
                <a:latin typeface="Roboto"/>
                <a:ea typeface="Roboto"/>
                <a:cs typeface="Roboto"/>
                <a:sym typeface="Roboto"/>
              </a:defRPr>
            </a:lvl8pPr>
            <a:lvl9pPr marL="4114800" lvl="8" indent="-304800">
              <a:lnSpc>
                <a:spcPct val="115000"/>
              </a:lnSpc>
              <a:spcBef>
                <a:spcPts val="1600"/>
              </a:spcBef>
              <a:spcAft>
                <a:spcPts val="1600"/>
              </a:spcAft>
              <a:buClr>
                <a:srgbClr val="FFFFFF"/>
              </a:buClr>
              <a:buSzPts val="1200"/>
              <a:buFont typeface="Roboto"/>
              <a:buChar char="■"/>
              <a:defRPr sz="1200">
                <a:solidFill>
                  <a:srgbClr val="FFFFFF"/>
                </a:solidFill>
                <a:latin typeface="Roboto"/>
                <a:ea typeface="Roboto"/>
                <a:cs typeface="Roboto"/>
                <a:sym typeface="Roboto"/>
              </a:defRPr>
            </a:lvl9pPr>
          </a:lstStyle>
          <a:p>
            <a:endParaRPr/>
          </a:p>
        </p:txBody>
      </p:sp>
      <p:sp>
        <p:nvSpPr>
          <p:cNvPr id="12" name="Google Shape;12;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spcBef>
                <a:spcPts val="0"/>
              </a:spcBef>
              <a:spcAft>
                <a:spcPts val="0"/>
              </a:spcAft>
              <a:buNone/>
            </a:pPr>
            <a:fld id="{00000000-1234-1234-1234-123412341234}" type="slidenum">
              <a:rPr lang="en-GB"/>
              <a:t>‹#›</a:t>
            </a:fld>
            <a:endParaRPr/>
          </a:p>
        </p:txBody>
      </p:sp>
      <p:pic>
        <p:nvPicPr>
          <p:cNvPr id="13" name="Google Shape;13;p1"/>
          <p:cNvPicPr preferRelativeResize="0"/>
          <p:nvPr/>
        </p:nvPicPr>
        <p:blipFill>
          <a:blip r:embed="rId17">
            <a:alphaModFix/>
          </a:blip>
          <a:stretch>
            <a:fillRect/>
          </a:stretch>
        </p:blipFill>
        <p:spPr>
          <a:xfrm>
            <a:off x="2" y="4720250"/>
            <a:ext cx="1061322" cy="423250"/>
          </a:xfrm>
          <a:prstGeom prst="rect">
            <a:avLst/>
          </a:prstGeom>
          <a:noFill/>
          <a:ln>
            <a:noFill/>
          </a:ln>
        </p:spPr>
      </p:pic>
      <p:pic>
        <p:nvPicPr>
          <p:cNvPr id="14" name="Google Shape;14;p1"/>
          <p:cNvPicPr preferRelativeResize="0"/>
          <p:nvPr/>
        </p:nvPicPr>
        <p:blipFill>
          <a:blip r:embed="rId18">
            <a:alphaModFix amt="31000"/>
          </a:blip>
          <a:stretch>
            <a:fillRect/>
          </a:stretch>
        </p:blipFill>
        <p:spPr>
          <a:xfrm>
            <a:off x="-6" y="-60552"/>
            <a:ext cx="9144001" cy="5202089"/>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rgbClr val="D63131"/>
        </a:solidFill>
        <a:effectLst/>
      </p:bgPr>
    </p:bg>
    <p:spTree>
      <p:nvGrpSpPr>
        <p:cNvPr id="1" name="Shape 82"/>
        <p:cNvGrpSpPr/>
        <p:nvPr/>
      </p:nvGrpSpPr>
      <p:grpSpPr>
        <a:xfrm>
          <a:off x="0" y="0"/>
          <a:ext cx="0" cy="0"/>
          <a:chOff x="0" y="0"/>
          <a:chExt cx="0" cy="0"/>
        </a:xfrm>
      </p:grpSpPr>
      <p:sp>
        <p:nvSpPr>
          <p:cNvPr id="83" name="Google Shape;83;p1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rtl="0">
              <a:spcBef>
                <a:spcPts val="0"/>
              </a:spcBef>
              <a:spcAft>
                <a:spcPts val="0"/>
              </a:spcAft>
              <a:buClr>
                <a:srgbClr val="FFFFFF"/>
              </a:buClr>
              <a:buSzPts val="2800"/>
              <a:buFont typeface="Roboto"/>
              <a:buNone/>
              <a:defRPr sz="2800">
                <a:solidFill>
                  <a:srgbClr val="FFFFFF"/>
                </a:solidFill>
                <a:latin typeface="Roboto"/>
                <a:ea typeface="Roboto"/>
                <a:cs typeface="Roboto"/>
                <a:sym typeface="Roboto"/>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84" name="Google Shape;84;p1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rtl="0">
              <a:lnSpc>
                <a:spcPct val="115000"/>
              </a:lnSpc>
              <a:spcBef>
                <a:spcPts val="0"/>
              </a:spcBef>
              <a:spcAft>
                <a:spcPts val="0"/>
              </a:spcAft>
              <a:buClr>
                <a:srgbClr val="FFFFFF"/>
              </a:buClr>
              <a:buSzPts val="1800"/>
              <a:buFont typeface="Roboto"/>
              <a:buChar char="●"/>
              <a:defRPr sz="1800">
                <a:solidFill>
                  <a:srgbClr val="FFFFFF"/>
                </a:solidFill>
                <a:latin typeface="Roboto"/>
                <a:ea typeface="Roboto"/>
                <a:cs typeface="Roboto"/>
                <a:sym typeface="Roboto"/>
              </a:defRPr>
            </a:lvl1pPr>
            <a:lvl2pPr marL="914400" lvl="1" indent="-330200" rtl="0">
              <a:lnSpc>
                <a:spcPct val="115000"/>
              </a:lnSpc>
              <a:spcBef>
                <a:spcPts val="1600"/>
              </a:spcBef>
              <a:spcAft>
                <a:spcPts val="0"/>
              </a:spcAft>
              <a:buClr>
                <a:srgbClr val="FFFFFF"/>
              </a:buClr>
              <a:buSzPts val="1600"/>
              <a:buFont typeface="Roboto"/>
              <a:buChar char="○"/>
              <a:defRPr sz="1600">
                <a:solidFill>
                  <a:srgbClr val="FFFFFF"/>
                </a:solidFill>
                <a:latin typeface="Roboto"/>
                <a:ea typeface="Roboto"/>
                <a:cs typeface="Roboto"/>
                <a:sym typeface="Roboto"/>
              </a:defRPr>
            </a:lvl2pPr>
            <a:lvl3pPr marL="1371600" lvl="2" indent="-317500" rtl="0">
              <a:lnSpc>
                <a:spcPct val="115000"/>
              </a:lnSpc>
              <a:spcBef>
                <a:spcPts val="1600"/>
              </a:spcBef>
              <a:spcAft>
                <a:spcPts val="0"/>
              </a:spcAft>
              <a:buClr>
                <a:srgbClr val="FFFFFF"/>
              </a:buClr>
              <a:buSzPts val="1400"/>
              <a:buFont typeface="Roboto"/>
              <a:buChar char="■"/>
              <a:defRPr>
                <a:solidFill>
                  <a:srgbClr val="FFFFFF"/>
                </a:solidFill>
                <a:latin typeface="Roboto"/>
                <a:ea typeface="Roboto"/>
                <a:cs typeface="Roboto"/>
                <a:sym typeface="Roboto"/>
              </a:defRPr>
            </a:lvl3pPr>
            <a:lvl4pPr marL="1828800" lvl="3" indent="-304800" rtl="0">
              <a:lnSpc>
                <a:spcPct val="115000"/>
              </a:lnSpc>
              <a:spcBef>
                <a:spcPts val="1600"/>
              </a:spcBef>
              <a:spcAft>
                <a:spcPts val="0"/>
              </a:spcAft>
              <a:buClr>
                <a:srgbClr val="FFFFFF"/>
              </a:buClr>
              <a:buSzPts val="1200"/>
              <a:buFont typeface="Roboto"/>
              <a:buChar char="●"/>
              <a:defRPr sz="1200">
                <a:solidFill>
                  <a:srgbClr val="FFFFFF"/>
                </a:solidFill>
                <a:latin typeface="Roboto"/>
                <a:ea typeface="Roboto"/>
                <a:cs typeface="Roboto"/>
                <a:sym typeface="Roboto"/>
              </a:defRPr>
            </a:lvl4pPr>
            <a:lvl5pPr marL="2286000" lvl="4" indent="-304800" rtl="0">
              <a:lnSpc>
                <a:spcPct val="115000"/>
              </a:lnSpc>
              <a:spcBef>
                <a:spcPts val="1600"/>
              </a:spcBef>
              <a:spcAft>
                <a:spcPts val="0"/>
              </a:spcAft>
              <a:buClr>
                <a:srgbClr val="FFFFFF"/>
              </a:buClr>
              <a:buSzPts val="1200"/>
              <a:buFont typeface="Roboto"/>
              <a:buChar char="○"/>
              <a:defRPr sz="1200">
                <a:solidFill>
                  <a:srgbClr val="FFFFFF"/>
                </a:solidFill>
                <a:latin typeface="Roboto"/>
                <a:ea typeface="Roboto"/>
                <a:cs typeface="Roboto"/>
                <a:sym typeface="Roboto"/>
              </a:defRPr>
            </a:lvl5pPr>
            <a:lvl6pPr marL="2743200" lvl="5" indent="-304800" rtl="0">
              <a:lnSpc>
                <a:spcPct val="115000"/>
              </a:lnSpc>
              <a:spcBef>
                <a:spcPts val="1600"/>
              </a:spcBef>
              <a:spcAft>
                <a:spcPts val="0"/>
              </a:spcAft>
              <a:buClr>
                <a:srgbClr val="FFFFFF"/>
              </a:buClr>
              <a:buSzPts val="1200"/>
              <a:buFont typeface="Roboto"/>
              <a:buChar char="■"/>
              <a:defRPr sz="1200">
                <a:solidFill>
                  <a:srgbClr val="FFFFFF"/>
                </a:solidFill>
                <a:latin typeface="Roboto"/>
                <a:ea typeface="Roboto"/>
                <a:cs typeface="Roboto"/>
                <a:sym typeface="Roboto"/>
              </a:defRPr>
            </a:lvl6pPr>
            <a:lvl7pPr marL="3200400" lvl="6" indent="-304800" rtl="0">
              <a:lnSpc>
                <a:spcPct val="115000"/>
              </a:lnSpc>
              <a:spcBef>
                <a:spcPts val="1600"/>
              </a:spcBef>
              <a:spcAft>
                <a:spcPts val="0"/>
              </a:spcAft>
              <a:buClr>
                <a:srgbClr val="FFFFFF"/>
              </a:buClr>
              <a:buSzPts val="1200"/>
              <a:buFont typeface="Roboto"/>
              <a:buChar char="●"/>
              <a:defRPr sz="1200">
                <a:solidFill>
                  <a:srgbClr val="FFFFFF"/>
                </a:solidFill>
                <a:latin typeface="Roboto"/>
                <a:ea typeface="Roboto"/>
                <a:cs typeface="Roboto"/>
                <a:sym typeface="Roboto"/>
              </a:defRPr>
            </a:lvl7pPr>
            <a:lvl8pPr marL="3657600" lvl="7" indent="-304800" rtl="0">
              <a:lnSpc>
                <a:spcPct val="115000"/>
              </a:lnSpc>
              <a:spcBef>
                <a:spcPts val="1600"/>
              </a:spcBef>
              <a:spcAft>
                <a:spcPts val="0"/>
              </a:spcAft>
              <a:buClr>
                <a:srgbClr val="FFFFFF"/>
              </a:buClr>
              <a:buSzPts val="1200"/>
              <a:buFont typeface="Roboto"/>
              <a:buChar char="○"/>
              <a:defRPr sz="1200">
                <a:solidFill>
                  <a:srgbClr val="FFFFFF"/>
                </a:solidFill>
                <a:latin typeface="Roboto"/>
                <a:ea typeface="Roboto"/>
                <a:cs typeface="Roboto"/>
                <a:sym typeface="Roboto"/>
              </a:defRPr>
            </a:lvl8pPr>
            <a:lvl9pPr marL="4114800" lvl="8" indent="-304800" rtl="0">
              <a:lnSpc>
                <a:spcPct val="115000"/>
              </a:lnSpc>
              <a:spcBef>
                <a:spcPts val="1600"/>
              </a:spcBef>
              <a:spcAft>
                <a:spcPts val="1600"/>
              </a:spcAft>
              <a:buClr>
                <a:srgbClr val="FFFFFF"/>
              </a:buClr>
              <a:buSzPts val="1200"/>
              <a:buFont typeface="Roboto"/>
              <a:buChar char="■"/>
              <a:defRPr sz="1200">
                <a:solidFill>
                  <a:srgbClr val="FFFFFF"/>
                </a:solidFill>
                <a:latin typeface="Roboto"/>
                <a:ea typeface="Roboto"/>
                <a:cs typeface="Roboto"/>
                <a:sym typeface="Roboto"/>
              </a:defRPr>
            </a:lvl9pPr>
          </a:lstStyle>
          <a:p>
            <a:endParaRPr/>
          </a:p>
        </p:txBody>
      </p:sp>
      <p:sp>
        <p:nvSpPr>
          <p:cNvPr id="85" name="Google Shape;85;p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spcBef>
                <a:spcPts val="0"/>
              </a:spcBef>
              <a:spcAft>
                <a:spcPts val="0"/>
              </a:spcAft>
              <a:buNone/>
            </a:pPr>
            <a:fld id="{00000000-1234-1234-1234-123412341234}" type="slidenum">
              <a:rPr lang="en-GB"/>
              <a:t>‹#›</a:t>
            </a:fld>
            <a:endParaRPr/>
          </a:p>
        </p:txBody>
      </p:sp>
      <p:pic>
        <p:nvPicPr>
          <p:cNvPr id="86" name="Google Shape;86;p17"/>
          <p:cNvPicPr preferRelativeResize="0"/>
          <p:nvPr/>
        </p:nvPicPr>
        <p:blipFill>
          <a:blip r:embed="rId14">
            <a:alphaModFix/>
          </a:blip>
          <a:stretch>
            <a:fillRect/>
          </a:stretch>
        </p:blipFill>
        <p:spPr>
          <a:xfrm>
            <a:off x="2" y="4720250"/>
            <a:ext cx="1061322" cy="423250"/>
          </a:xfrm>
          <a:prstGeom prst="rect">
            <a:avLst/>
          </a:prstGeom>
          <a:noFill/>
          <a:ln>
            <a:noFill/>
          </a:ln>
        </p:spPr>
      </p:pic>
      <p:pic>
        <p:nvPicPr>
          <p:cNvPr id="87" name="Google Shape;87;p17"/>
          <p:cNvPicPr preferRelativeResize="0"/>
          <p:nvPr/>
        </p:nvPicPr>
        <p:blipFill>
          <a:blip r:embed="rId15">
            <a:alphaModFix amt="31000"/>
          </a:blip>
          <a:stretch>
            <a:fillRect/>
          </a:stretch>
        </p:blipFill>
        <p:spPr>
          <a:xfrm>
            <a:off x="-6" y="-60552"/>
            <a:ext cx="9144001" cy="5202089"/>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6.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hyperlink" Target="https://drive.google.com/drive/folders/17N-hPZnEAdBwevuxAYoTi-yasNatYQM9?usp=sharing" TargetMode="External"/><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hyperlink" Target="https://drive.google.com/drive/folders/17N-hPZnEAdBwevuxAYoTi-yasNatYQM9?usp=sharing" TargetMode="External"/><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hyperlink" Target="https://drive.google.com/drive/folders/17N-hPZnEAdBwevuxAYoTi-yasNatYQM9?usp=sharing" TargetMode="External"/><Relationship Id="rId2" Type="http://schemas.openxmlformats.org/officeDocument/2006/relationships/notesSlide" Target="../notesSlides/notesSlide20.xml"/><Relationship Id="rId1" Type="http://schemas.openxmlformats.org/officeDocument/2006/relationships/slideLayout" Target="../slideLayouts/slideLayout27.xml"/><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pic>
        <p:nvPicPr>
          <p:cNvPr id="139" name="Google Shape;139;p30"/>
          <p:cNvPicPr preferRelativeResize="0"/>
          <p:nvPr/>
        </p:nvPicPr>
        <p:blipFill rotWithShape="1">
          <a:blip r:embed="rId3">
            <a:alphaModFix amt="69000"/>
          </a:blip>
          <a:srcRect l="3218" r="3227"/>
          <a:stretch/>
        </p:blipFill>
        <p:spPr>
          <a:xfrm>
            <a:off x="0" y="-10575"/>
            <a:ext cx="9144003" cy="5154073"/>
          </a:xfrm>
          <a:prstGeom prst="rect">
            <a:avLst/>
          </a:prstGeom>
          <a:noFill/>
          <a:ln>
            <a:noFill/>
          </a:ln>
        </p:spPr>
      </p:pic>
      <p:sp>
        <p:nvSpPr>
          <p:cNvPr id="140" name="Google Shape;140;p30"/>
          <p:cNvSpPr txBox="1">
            <a:spLocks noGrp="1"/>
          </p:cNvSpPr>
          <p:nvPr>
            <p:ph type="ctrTitle"/>
          </p:nvPr>
        </p:nvSpPr>
        <p:spPr>
          <a:xfrm>
            <a:off x="134125" y="149900"/>
            <a:ext cx="4641000" cy="819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sz="2400" dirty="0"/>
              <a:t>Digestive System </a:t>
            </a:r>
            <a:endParaRPr sz="2400" dirty="0"/>
          </a:p>
          <a:p>
            <a:pPr marL="0" lvl="0" indent="0" algn="l" rtl="0">
              <a:spcBef>
                <a:spcPts val="0"/>
              </a:spcBef>
              <a:spcAft>
                <a:spcPts val="0"/>
              </a:spcAft>
              <a:buNone/>
            </a:pPr>
            <a:r>
              <a:rPr lang="en-GB" sz="1800" dirty="0"/>
              <a:t>Middle / Intermediate Years</a:t>
            </a:r>
            <a:endParaRPr sz="1800" dirty="0"/>
          </a:p>
        </p:txBody>
      </p:sp>
      <p:sp>
        <p:nvSpPr>
          <p:cNvPr id="141" name="Google Shape;141;p30"/>
          <p:cNvSpPr txBox="1"/>
          <p:nvPr/>
        </p:nvSpPr>
        <p:spPr>
          <a:xfrm>
            <a:off x="113700" y="3718175"/>
            <a:ext cx="3324600" cy="9528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GB">
                <a:solidFill>
                  <a:schemeClr val="lt1"/>
                </a:solidFill>
                <a:latin typeface="Questrial"/>
                <a:ea typeface="Questrial"/>
                <a:cs typeface="Questrial"/>
                <a:sym typeface="Questrial"/>
              </a:rPr>
              <a:t>“The world is full of magic! We created the Virtuali-Tee and these resources to enable you to unlock the curiosity that exists within every student”</a:t>
            </a:r>
            <a:endParaRPr>
              <a:solidFill>
                <a:schemeClr val="lt1"/>
              </a:solidFill>
              <a:latin typeface="Questrial"/>
              <a:ea typeface="Questrial"/>
              <a:cs typeface="Questrial"/>
              <a:sym typeface="Questrial"/>
            </a:endParaRPr>
          </a:p>
        </p:txBody>
      </p:sp>
      <p:pic>
        <p:nvPicPr>
          <p:cNvPr id="142" name="Google Shape;142;p30"/>
          <p:cNvPicPr preferRelativeResize="0"/>
          <p:nvPr/>
        </p:nvPicPr>
        <p:blipFill>
          <a:blip r:embed="rId4">
            <a:alphaModFix/>
          </a:blip>
          <a:stretch>
            <a:fillRect/>
          </a:stretch>
        </p:blipFill>
        <p:spPr>
          <a:xfrm>
            <a:off x="66302" y="4642075"/>
            <a:ext cx="1061322" cy="4232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49"/>
          <p:cNvSpPr txBox="1">
            <a:spLocks noGrp="1"/>
          </p:cNvSpPr>
          <p:nvPr>
            <p:ph type="ctrTitle"/>
          </p:nvPr>
        </p:nvSpPr>
        <p:spPr>
          <a:xfrm>
            <a:off x="311700" y="404725"/>
            <a:ext cx="8520600" cy="1228500"/>
          </a:xfrm>
          <a:prstGeom prst="rect">
            <a:avLst/>
          </a:prstGeom>
          <a:noFill/>
          <a:ln>
            <a:noFill/>
          </a:ln>
        </p:spPr>
        <p:txBody>
          <a:bodyPr spcFirstLastPara="1" wrap="square" lIns="68575" tIns="34275" rIns="68575" bIns="34275" anchor="ctr" anchorCtr="0">
            <a:noAutofit/>
          </a:bodyPr>
          <a:lstStyle/>
          <a:p>
            <a:pPr marL="0" lvl="0" indent="0" rtl="0">
              <a:lnSpc>
                <a:spcPct val="120000"/>
              </a:lnSpc>
              <a:spcBef>
                <a:spcPts val="800"/>
              </a:spcBef>
              <a:spcAft>
                <a:spcPts val="0"/>
              </a:spcAft>
              <a:buClr>
                <a:schemeClr val="dk1"/>
              </a:buClr>
              <a:buSzPts val="1100"/>
              <a:buFont typeface="Arial"/>
              <a:buNone/>
            </a:pPr>
            <a:r>
              <a:rPr lang="en-GB" sz="2400" b="1">
                <a:latin typeface="+mj-lt"/>
              </a:rPr>
              <a:t>Step 3 - Surprise! Meet </a:t>
            </a:r>
            <a:r>
              <a:rPr lang="en-GB" b="1">
                <a:latin typeface="+mj-lt"/>
              </a:rPr>
              <a:t>Dr</a:t>
            </a:r>
            <a:r>
              <a:rPr lang="en-GB" sz="2400" b="1">
                <a:latin typeface="+mj-lt"/>
              </a:rPr>
              <a:t> Glover….your virtual expert on the body!</a:t>
            </a:r>
            <a:endParaRPr sz="2400" b="1">
              <a:latin typeface="+mj-lt"/>
            </a:endParaRPr>
          </a:p>
          <a:p>
            <a:pPr marL="0" lvl="0" indent="0" rtl="0">
              <a:spcBef>
                <a:spcPts val="1600"/>
              </a:spcBef>
              <a:spcAft>
                <a:spcPts val="0"/>
              </a:spcAft>
              <a:buClr>
                <a:schemeClr val="lt1"/>
              </a:buClr>
              <a:buSzPts val="3300"/>
              <a:buFont typeface="Arial Narrow"/>
              <a:buNone/>
            </a:pPr>
            <a:endParaRPr sz="2400" b="1">
              <a:latin typeface="+mj-lt"/>
            </a:endParaRPr>
          </a:p>
        </p:txBody>
      </p:sp>
      <p:sp>
        <p:nvSpPr>
          <p:cNvPr id="303" name="Google Shape;303;p49"/>
          <p:cNvSpPr txBox="1">
            <a:spLocks noGrp="1"/>
          </p:cNvSpPr>
          <p:nvPr>
            <p:ph type="subTitle" idx="1"/>
          </p:nvPr>
        </p:nvSpPr>
        <p:spPr>
          <a:xfrm>
            <a:off x="349250" y="1452725"/>
            <a:ext cx="3874500" cy="2113800"/>
          </a:xfrm>
          <a:prstGeom prst="rect">
            <a:avLst/>
          </a:prstGeom>
          <a:noFill/>
          <a:ln>
            <a:noFill/>
          </a:ln>
        </p:spPr>
        <p:txBody>
          <a:bodyPr spcFirstLastPara="1" wrap="square" lIns="68575" tIns="34275" rIns="68575" bIns="34275" anchor="t" anchorCtr="0">
            <a:noAutofit/>
          </a:bodyPr>
          <a:lstStyle/>
          <a:p>
            <a:pPr marL="0" lvl="0" indent="0" rtl="0">
              <a:spcBef>
                <a:spcPts val="0"/>
              </a:spcBef>
              <a:spcAft>
                <a:spcPts val="0"/>
              </a:spcAft>
              <a:buNone/>
            </a:pPr>
            <a:r>
              <a:rPr lang="en-GB">
                <a:latin typeface="+mj-lt"/>
              </a:rPr>
              <a:t>Think of Dr Glover as a holographic guide to the body. He’ll talk you through the anatomy and physiological systems in the body. Just tap the Hans button and he’ll appear.</a:t>
            </a:r>
            <a:endParaRPr>
              <a:latin typeface="+mj-lt"/>
            </a:endParaRPr>
          </a:p>
          <a:p>
            <a:pPr marL="0" lvl="0" indent="0" rtl="0">
              <a:spcBef>
                <a:spcPts val="0"/>
              </a:spcBef>
              <a:spcAft>
                <a:spcPts val="0"/>
              </a:spcAft>
              <a:buNone/>
            </a:pPr>
            <a:endParaRPr>
              <a:latin typeface="+mj-lt"/>
            </a:endParaRPr>
          </a:p>
        </p:txBody>
      </p:sp>
      <p:pic>
        <p:nvPicPr>
          <p:cNvPr id="304" name="Google Shape;304;p49"/>
          <p:cNvPicPr preferRelativeResize="0"/>
          <p:nvPr/>
        </p:nvPicPr>
        <p:blipFill rotWithShape="1">
          <a:blip r:embed="rId3">
            <a:alphaModFix/>
          </a:blip>
          <a:srcRect/>
          <a:stretch/>
        </p:blipFill>
        <p:spPr>
          <a:xfrm>
            <a:off x="4338400" y="1371825"/>
            <a:ext cx="4805600" cy="27031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50"/>
          <p:cNvSpPr txBox="1">
            <a:spLocks noGrp="1"/>
          </p:cNvSpPr>
          <p:nvPr>
            <p:ph type="subTitle" idx="1"/>
          </p:nvPr>
        </p:nvSpPr>
        <p:spPr>
          <a:xfrm>
            <a:off x="311700" y="1642050"/>
            <a:ext cx="4381200" cy="792600"/>
          </a:xfrm>
          <a:prstGeom prst="rect">
            <a:avLst/>
          </a:prstGeom>
          <a:noFill/>
          <a:ln>
            <a:noFill/>
          </a:ln>
        </p:spPr>
        <p:txBody>
          <a:bodyPr spcFirstLastPara="1" wrap="square" lIns="68575" tIns="34275" rIns="68575" bIns="34275" anchor="t" anchorCtr="0">
            <a:noAutofit/>
          </a:bodyPr>
          <a:lstStyle/>
          <a:p>
            <a:pPr marL="0" lvl="0" indent="0" rtl="0">
              <a:spcBef>
                <a:spcPts val="0"/>
              </a:spcBef>
              <a:spcAft>
                <a:spcPts val="0"/>
              </a:spcAft>
              <a:buNone/>
            </a:pPr>
            <a:r>
              <a:rPr lang="en-GB" dirty="0">
                <a:latin typeface="+mj-lt"/>
              </a:rPr>
              <a:t>Tap on the orange digestive system hotspot and the app will isolate to just that system. See through to your spine!</a:t>
            </a:r>
            <a:endParaRPr dirty="0">
              <a:latin typeface="+mj-lt"/>
            </a:endParaRPr>
          </a:p>
          <a:p>
            <a:pPr marL="0" lvl="0" indent="0" rtl="0">
              <a:spcBef>
                <a:spcPts val="0"/>
              </a:spcBef>
              <a:spcAft>
                <a:spcPts val="0"/>
              </a:spcAft>
              <a:buNone/>
            </a:pPr>
            <a:endParaRPr dirty="0">
              <a:latin typeface="+mj-lt"/>
            </a:endParaRPr>
          </a:p>
          <a:p>
            <a:pPr marL="0" lvl="0" indent="0" rtl="0">
              <a:spcBef>
                <a:spcPts val="0"/>
              </a:spcBef>
              <a:spcAft>
                <a:spcPts val="0"/>
              </a:spcAft>
              <a:buNone/>
            </a:pPr>
            <a:r>
              <a:rPr lang="en-GB" dirty="0">
                <a:latin typeface="+mj-lt"/>
              </a:rPr>
              <a:t>Tap on the         button to call Dr Glover, who will give you a guided tour!</a:t>
            </a:r>
            <a:endParaRPr dirty="0">
              <a:latin typeface="+mj-lt"/>
            </a:endParaRPr>
          </a:p>
          <a:p>
            <a:pPr marL="0" lvl="0" indent="0" rtl="0">
              <a:spcBef>
                <a:spcPts val="0"/>
              </a:spcBef>
              <a:spcAft>
                <a:spcPts val="0"/>
              </a:spcAft>
              <a:buNone/>
            </a:pPr>
            <a:endParaRPr dirty="0">
              <a:latin typeface="+mj-lt"/>
            </a:endParaRPr>
          </a:p>
          <a:p>
            <a:pPr marL="0" lvl="0" indent="0" rtl="0">
              <a:spcBef>
                <a:spcPts val="0"/>
              </a:spcBef>
              <a:spcAft>
                <a:spcPts val="0"/>
              </a:spcAft>
              <a:buNone/>
            </a:pPr>
            <a:r>
              <a:rPr lang="en-GB" dirty="0">
                <a:latin typeface="+mj-lt"/>
              </a:rPr>
              <a:t>Tap the         button if you would like subtitles.</a:t>
            </a:r>
            <a:endParaRPr dirty="0">
              <a:latin typeface="+mj-lt"/>
            </a:endParaRPr>
          </a:p>
          <a:p>
            <a:pPr marL="0" lvl="0" indent="0" rtl="0">
              <a:spcBef>
                <a:spcPts val="0"/>
              </a:spcBef>
              <a:spcAft>
                <a:spcPts val="0"/>
              </a:spcAft>
              <a:buClr>
                <a:schemeClr val="lt1"/>
              </a:buClr>
              <a:buSzPts val="2300"/>
              <a:buFont typeface="Arial"/>
              <a:buNone/>
            </a:pPr>
            <a:endParaRPr dirty="0">
              <a:latin typeface="+mj-lt"/>
            </a:endParaRPr>
          </a:p>
        </p:txBody>
      </p:sp>
      <p:pic>
        <p:nvPicPr>
          <p:cNvPr id="310" name="Google Shape;310;p50"/>
          <p:cNvPicPr preferRelativeResize="0"/>
          <p:nvPr/>
        </p:nvPicPr>
        <p:blipFill>
          <a:blip r:embed="rId3">
            <a:alphaModFix/>
          </a:blip>
          <a:stretch>
            <a:fillRect/>
          </a:stretch>
        </p:blipFill>
        <p:spPr>
          <a:xfrm>
            <a:off x="5938447" y="0"/>
            <a:ext cx="2485706" cy="5143499"/>
          </a:xfrm>
          <a:prstGeom prst="rect">
            <a:avLst/>
          </a:prstGeom>
          <a:noFill/>
          <a:ln>
            <a:noFill/>
          </a:ln>
        </p:spPr>
      </p:pic>
      <p:sp>
        <p:nvSpPr>
          <p:cNvPr id="311" name="Google Shape;311;p50"/>
          <p:cNvSpPr txBox="1">
            <a:spLocks noGrp="1"/>
          </p:cNvSpPr>
          <p:nvPr>
            <p:ph type="ctrTitle"/>
          </p:nvPr>
        </p:nvSpPr>
        <p:spPr>
          <a:xfrm>
            <a:off x="311700" y="468300"/>
            <a:ext cx="8520600" cy="6381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GB" b="1">
                <a:latin typeface="+mj-lt"/>
              </a:rPr>
              <a:t>Getting into your digestive system</a:t>
            </a:r>
            <a:endParaRPr b="1">
              <a:latin typeface="+mj-lt"/>
            </a:endParaRPr>
          </a:p>
        </p:txBody>
      </p:sp>
      <p:pic>
        <p:nvPicPr>
          <p:cNvPr id="312" name="Google Shape;312;p50"/>
          <p:cNvPicPr preferRelativeResize="0"/>
          <p:nvPr/>
        </p:nvPicPr>
        <p:blipFill>
          <a:blip r:embed="rId4">
            <a:alphaModFix/>
          </a:blip>
          <a:stretch>
            <a:fillRect/>
          </a:stretch>
        </p:blipFill>
        <p:spPr>
          <a:xfrm>
            <a:off x="6146500" y="732100"/>
            <a:ext cx="2069600" cy="3679301"/>
          </a:xfrm>
          <a:prstGeom prst="rect">
            <a:avLst/>
          </a:prstGeom>
          <a:noFill/>
          <a:ln>
            <a:noFill/>
          </a:ln>
        </p:spPr>
      </p:pic>
      <p:pic>
        <p:nvPicPr>
          <p:cNvPr id="313" name="Google Shape;313;p50"/>
          <p:cNvPicPr preferRelativeResize="0"/>
          <p:nvPr/>
        </p:nvPicPr>
        <p:blipFill>
          <a:blip r:embed="rId5">
            <a:alphaModFix/>
          </a:blip>
          <a:stretch>
            <a:fillRect/>
          </a:stretch>
        </p:blipFill>
        <p:spPr>
          <a:xfrm>
            <a:off x="1447375" y="2574650"/>
            <a:ext cx="392000" cy="381300"/>
          </a:xfrm>
          <a:prstGeom prst="rect">
            <a:avLst/>
          </a:prstGeom>
          <a:noFill/>
          <a:ln>
            <a:noFill/>
          </a:ln>
        </p:spPr>
      </p:pic>
      <p:pic>
        <p:nvPicPr>
          <p:cNvPr id="314" name="Google Shape;314;p50"/>
          <p:cNvPicPr preferRelativeResize="0"/>
          <p:nvPr/>
        </p:nvPicPr>
        <p:blipFill>
          <a:blip r:embed="rId6">
            <a:alphaModFix/>
          </a:blip>
          <a:stretch>
            <a:fillRect/>
          </a:stretch>
        </p:blipFill>
        <p:spPr>
          <a:xfrm flipH="1">
            <a:off x="1109225" y="3339691"/>
            <a:ext cx="381300" cy="3813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E8A42"/>
        </a:solidFill>
        <a:effectLst/>
      </p:bgPr>
    </p:bg>
    <p:spTree>
      <p:nvGrpSpPr>
        <p:cNvPr id="1" name="Shape 318"/>
        <p:cNvGrpSpPr/>
        <p:nvPr/>
      </p:nvGrpSpPr>
      <p:grpSpPr>
        <a:xfrm>
          <a:off x="0" y="0"/>
          <a:ext cx="0" cy="0"/>
          <a:chOff x="0" y="0"/>
          <a:chExt cx="0" cy="0"/>
        </a:xfrm>
      </p:grpSpPr>
      <p:pic>
        <p:nvPicPr>
          <p:cNvPr id="319" name="Google Shape;319;p51"/>
          <p:cNvPicPr preferRelativeResize="0"/>
          <p:nvPr/>
        </p:nvPicPr>
        <p:blipFill>
          <a:blip r:embed="rId3">
            <a:alphaModFix/>
          </a:blip>
          <a:stretch>
            <a:fillRect/>
          </a:stretch>
        </p:blipFill>
        <p:spPr>
          <a:xfrm>
            <a:off x="5938447" y="0"/>
            <a:ext cx="2485706" cy="5143499"/>
          </a:xfrm>
          <a:prstGeom prst="rect">
            <a:avLst/>
          </a:prstGeom>
          <a:noFill/>
          <a:ln>
            <a:noFill/>
          </a:ln>
        </p:spPr>
      </p:pic>
      <p:pic>
        <p:nvPicPr>
          <p:cNvPr id="320" name="Google Shape;320;p51"/>
          <p:cNvPicPr preferRelativeResize="0"/>
          <p:nvPr/>
        </p:nvPicPr>
        <p:blipFill>
          <a:blip r:embed="rId4">
            <a:alphaModFix/>
          </a:blip>
          <a:stretch>
            <a:fillRect/>
          </a:stretch>
        </p:blipFill>
        <p:spPr>
          <a:xfrm>
            <a:off x="1480300" y="1881575"/>
            <a:ext cx="353524" cy="343850"/>
          </a:xfrm>
          <a:prstGeom prst="rect">
            <a:avLst/>
          </a:prstGeom>
          <a:noFill/>
          <a:ln>
            <a:noFill/>
          </a:ln>
        </p:spPr>
      </p:pic>
      <p:sp>
        <p:nvSpPr>
          <p:cNvPr id="321" name="Google Shape;321;p51"/>
          <p:cNvSpPr txBox="1">
            <a:spLocks noGrp="1"/>
          </p:cNvSpPr>
          <p:nvPr>
            <p:ph type="title"/>
          </p:nvPr>
        </p:nvSpPr>
        <p:spPr>
          <a:xfrm>
            <a:off x="311700" y="468300"/>
            <a:ext cx="8520600" cy="638100"/>
          </a:xfrm>
          <a:prstGeom prst="rect">
            <a:avLst/>
          </a:prstGeom>
        </p:spPr>
        <p:txBody>
          <a:bodyPr spcFirstLastPara="1" wrap="square" lIns="68575" tIns="34275" rIns="68575" bIns="34275" anchor="ctr" anchorCtr="0">
            <a:noAutofit/>
          </a:bodyPr>
          <a:lstStyle/>
          <a:p>
            <a:pPr marL="0" lvl="0" indent="0" rtl="0">
              <a:spcBef>
                <a:spcPts val="0"/>
              </a:spcBef>
              <a:spcAft>
                <a:spcPts val="0"/>
              </a:spcAft>
              <a:buNone/>
            </a:pPr>
            <a:r>
              <a:rPr lang="en-GB" sz="2400" b="1"/>
              <a:t>Discovering your digestive organs</a:t>
            </a:r>
            <a:endParaRPr sz="2400" b="1"/>
          </a:p>
        </p:txBody>
      </p:sp>
      <p:sp>
        <p:nvSpPr>
          <p:cNvPr id="322" name="Google Shape;322;p51"/>
          <p:cNvSpPr txBox="1"/>
          <p:nvPr/>
        </p:nvSpPr>
        <p:spPr>
          <a:xfrm>
            <a:off x="381600" y="1999000"/>
            <a:ext cx="3000000" cy="13932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GB" sz="1600">
                <a:solidFill>
                  <a:schemeClr val="lt1"/>
                </a:solidFill>
                <a:latin typeface="Roboto"/>
                <a:ea typeface="Roboto"/>
                <a:cs typeface="Roboto"/>
                <a:sym typeface="Roboto"/>
              </a:rPr>
              <a:t>Tap on the         button to bring up the labels for the digestive system. </a:t>
            </a:r>
            <a:endParaRPr sz="1600">
              <a:solidFill>
                <a:schemeClr val="lt1"/>
              </a:solidFill>
              <a:latin typeface="Roboto"/>
              <a:ea typeface="Roboto"/>
              <a:cs typeface="Roboto"/>
              <a:sym typeface="Roboto"/>
            </a:endParaRPr>
          </a:p>
          <a:p>
            <a:pPr marL="0" lvl="0" indent="0" rtl="0">
              <a:spcBef>
                <a:spcPts val="0"/>
              </a:spcBef>
              <a:spcAft>
                <a:spcPts val="0"/>
              </a:spcAft>
              <a:buNone/>
            </a:pPr>
            <a:endParaRPr sz="1600">
              <a:solidFill>
                <a:schemeClr val="lt1"/>
              </a:solidFill>
              <a:latin typeface="Roboto"/>
              <a:ea typeface="Roboto"/>
              <a:cs typeface="Roboto"/>
              <a:sym typeface="Roboto"/>
            </a:endParaRPr>
          </a:p>
          <a:p>
            <a:pPr marL="0" lvl="0" indent="0" rtl="0">
              <a:spcBef>
                <a:spcPts val="0"/>
              </a:spcBef>
              <a:spcAft>
                <a:spcPts val="0"/>
              </a:spcAft>
              <a:buNone/>
            </a:pPr>
            <a:r>
              <a:rPr lang="en-GB" sz="1600">
                <a:solidFill>
                  <a:schemeClr val="lt1"/>
                </a:solidFill>
                <a:latin typeface="Roboto"/>
                <a:ea typeface="Roboto"/>
                <a:cs typeface="Roboto"/>
                <a:sym typeface="Roboto"/>
              </a:rPr>
              <a:t>Study these as they will help your next activity.</a:t>
            </a:r>
            <a:endParaRPr sz="1600">
              <a:solidFill>
                <a:schemeClr val="lt1"/>
              </a:solidFill>
              <a:latin typeface="Roboto"/>
              <a:ea typeface="Roboto"/>
              <a:cs typeface="Roboto"/>
              <a:sym typeface="Roboto"/>
            </a:endParaRPr>
          </a:p>
        </p:txBody>
      </p:sp>
      <p:pic>
        <p:nvPicPr>
          <p:cNvPr id="323" name="Google Shape;323;p51"/>
          <p:cNvPicPr preferRelativeResize="0"/>
          <p:nvPr/>
        </p:nvPicPr>
        <p:blipFill rotWithShape="1">
          <a:blip r:embed="rId5">
            <a:alphaModFix/>
          </a:blip>
          <a:srcRect/>
          <a:stretch/>
        </p:blipFill>
        <p:spPr>
          <a:xfrm>
            <a:off x="6141225" y="751375"/>
            <a:ext cx="2074024" cy="368714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E8A42"/>
        </a:solidFill>
        <a:effectLst/>
      </p:bgPr>
    </p:bg>
    <p:spTree>
      <p:nvGrpSpPr>
        <p:cNvPr id="1" name="Shape 327"/>
        <p:cNvGrpSpPr/>
        <p:nvPr/>
      </p:nvGrpSpPr>
      <p:grpSpPr>
        <a:xfrm>
          <a:off x="0" y="0"/>
          <a:ext cx="0" cy="0"/>
          <a:chOff x="0" y="0"/>
          <a:chExt cx="0" cy="0"/>
        </a:xfrm>
      </p:grpSpPr>
      <p:sp>
        <p:nvSpPr>
          <p:cNvPr id="328" name="Google Shape;328;p52"/>
          <p:cNvSpPr txBox="1">
            <a:spLocks noGrp="1"/>
          </p:cNvSpPr>
          <p:nvPr>
            <p:ph type="ctrTitle"/>
          </p:nvPr>
        </p:nvSpPr>
        <p:spPr>
          <a:xfrm>
            <a:off x="208450" y="360375"/>
            <a:ext cx="8520600" cy="638100"/>
          </a:xfrm>
          <a:prstGeom prst="rect">
            <a:avLst/>
          </a:prstGeom>
          <a:noFill/>
          <a:ln>
            <a:noFill/>
          </a:ln>
        </p:spPr>
        <p:txBody>
          <a:bodyPr spcFirstLastPara="1" wrap="square" lIns="68575" tIns="34275" rIns="68575" bIns="34275" anchor="ctr" anchorCtr="0">
            <a:noAutofit/>
          </a:bodyPr>
          <a:lstStyle/>
          <a:p>
            <a:pPr marL="0" lvl="0" indent="0" rtl="0">
              <a:spcBef>
                <a:spcPts val="0"/>
              </a:spcBef>
              <a:spcAft>
                <a:spcPts val="0"/>
              </a:spcAft>
              <a:buClr>
                <a:schemeClr val="lt1"/>
              </a:buClr>
              <a:buSzPts val="2700"/>
              <a:buFont typeface="Questrial"/>
              <a:buNone/>
            </a:pPr>
            <a:r>
              <a:rPr lang="en-GB" b="1"/>
              <a:t>Your small intestine is amazing!</a:t>
            </a:r>
            <a:endParaRPr b="1"/>
          </a:p>
        </p:txBody>
      </p:sp>
      <p:sp>
        <p:nvSpPr>
          <p:cNvPr id="329" name="Google Shape;329;p52"/>
          <p:cNvSpPr txBox="1">
            <a:spLocks noGrp="1"/>
          </p:cNvSpPr>
          <p:nvPr>
            <p:ph type="subTitle" idx="1"/>
          </p:nvPr>
        </p:nvSpPr>
        <p:spPr>
          <a:xfrm>
            <a:off x="241275" y="1228425"/>
            <a:ext cx="5090400" cy="792600"/>
          </a:xfrm>
          <a:prstGeom prst="rect">
            <a:avLst/>
          </a:prstGeom>
          <a:noFill/>
          <a:ln>
            <a:noFill/>
          </a:ln>
        </p:spPr>
        <p:txBody>
          <a:bodyPr spcFirstLastPara="1" wrap="square" lIns="68575" tIns="34275" rIns="68575" bIns="34275" anchor="t" anchorCtr="0">
            <a:noAutofit/>
          </a:bodyPr>
          <a:lstStyle/>
          <a:p>
            <a:pPr marL="0" lvl="0" indent="0" rtl="0">
              <a:spcBef>
                <a:spcPts val="0"/>
              </a:spcBef>
              <a:spcAft>
                <a:spcPts val="0"/>
              </a:spcAft>
              <a:buNone/>
            </a:pPr>
            <a:r>
              <a:rPr lang="en-GB" sz="1400" dirty="0"/>
              <a:t>Tap on the        icon in the digestive system to look inside your small intestine.</a:t>
            </a:r>
            <a:endParaRPr sz="1400" dirty="0"/>
          </a:p>
          <a:p>
            <a:pPr marL="0" lvl="0" indent="0" rtl="0">
              <a:spcBef>
                <a:spcPts val="0"/>
              </a:spcBef>
              <a:spcAft>
                <a:spcPts val="0"/>
              </a:spcAft>
              <a:buNone/>
            </a:pPr>
            <a:endParaRPr sz="1400" dirty="0"/>
          </a:p>
          <a:p>
            <a:pPr marL="0" lvl="0" indent="0">
              <a:spcBef>
                <a:spcPts val="0"/>
              </a:spcBef>
              <a:spcAft>
                <a:spcPts val="0"/>
              </a:spcAft>
              <a:buNone/>
            </a:pPr>
            <a:r>
              <a:rPr lang="en-GB" sz="1400" dirty="0"/>
              <a:t>You can see the tiny wavy finger-like structures on the walls of the small intestine. These are known as villi. </a:t>
            </a:r>
          </a:p>
          <a:p>
            <a:pPr marL="0" lvl="0" indent="0">
              <a:spcBef>
                <a:spcPts val="0"/>
              </a:spcBef>
              <a:spcAft>
                <a:spcPts val="0"/>
              </a:spcAft>
              <a:buNone/>
            </a:pPr>
            <a:endParaRPr lang="en-US" sz="1400" dirty="0"/>
          </a:p>
          <a:p>
            <a:pPr marL="0" lvl="0" indent="0">
              <a:spcBef>
                <a:spcPts val="0"/>
              </a:spcBef>
              <a:spcAft>
                <a:spcPts val="0"/>
              </a:spcAft>
              <a:buNone/>
            </a:pPr>
            <a:r>
              <a:rPr lang="en-US" sz="1400" dirty="0"/>
              <a:t>Why would this be a better adaptation than having a smooth intestinal lining? </a:t>
            </a:r>
            <a:endParaRPr sz="1400" dirty="0"/>
          </a:p>
          <a:p>
            <a:pPr marL="0" lvl="0" indent="0">
              <a:spcBef>
                <a:spcPts val="0"/>
              </a:spcBef>
              <a:spcAft>
                <a:spcPts val="0"/>
              </a:spcAft>
              <a:buNone/>
            </a:pPr>
            <a:endParaRPr sz="1400" dirty="0"/>
          </a:p>
          <a:p>
            <a:pPr marL="0" lvl="0" indent="0" rtl="0">
              <a:spcBef>
                <a:spcPts val="0"/>
              </a:spcBef>
              <a:spcAft>
                <a:spcPts val="0"/>
              </a:spcAft>
              <a:buNone/>
            </a:pPr>
            <a:r>
              <a:rPr lang="en-GB" sz="1400" dirty="0"/>
              <a:t>Notice the expanding and contracting of the walls. This is like a </a:t>
            </a:r>
            <a:r>
              <a:rPr lang="en-GB" sz="1400" dirty="0" err="1"/>
              <a:t>mexican</a:t>
            </a:r>
            <a:r>
              <a:rPr lang="en-GB" sz="1400" dirty="0"/>
              <a:t> wave that travels along the small intestine, colon and even your oesophagus called peristalsis. This is how the food gets pushed down into the stomach, and along through to the toilet!</a:t>
            </a:r>
            <a:endParaRPr sz="1400" dirty="0"/>
          </a:p>
        </p:txBody>
      </p:sp>
      <p:pic>
        <p:nvPicPr>
          <p:cNvPr id="330" name="Google Shape;330;p52"/>
          <p:cNvPicPr preferRelativeResize="0"/>
          <p:nvPr/>
        </p:nvPicPr>
        <p:blipFill>
          <a:blip r:embed="rId3">
            <a:alphaModFix/>
          </a:blip>
          <a:stretch>
            <a:fillRect/>
          </a:stretch>
        </p:blipFill>
        <p:spPr>
          <a:xfrm>
            <a:off x="1170775" y="1228425"/>
            <a:ext cx="272200" cy="272200"/>
          </a:xfrm>
          <a:prstGeom prst="rect">
            <a:avLst/>
          </a:prstGeom>
          <a:noFill/>
          <a:ln>
            <a:noFill/>
          </a:ln>
        </p:spPr>
      </p:pic>
      <p:pic>
        <p:nvPicPr>
          <p:cNvPr id="331" name="Google Shape;331;p52"/>
          <p:cNvPicPr preferRelativeResize="0"/>
          <p:nvPr/>
        </p:nvPicPr>
        <p:blipFill rotWithShape="1">
          <a:blip r:embed="rId4">
            <a:alphaModFix/>
          </a:blip>
          <a:srcRect/>
          <a:stretch/>
        </p:blipFill>
        <p:spPr>
          <a:xfrm>
            <a:off x="5411391" y="-1975"/>
            <a:ext cx="2893220" cy="514350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53"/>
          <p:cNvSpPr txBox="1">
            <a:spLocks noGrp="1"/>
          </p:cNvSpPr>
          <p:nvPr>
            <p:ph type="body" idx="1"/>
          </p:nvPr>
        </p:nvSpPr>
        <p:spPr>
          <a:xfrm>
            <a:off x="311697" y="1581350"/>
            <a:ext cx="4388700" cy="3093900"/>
          </a:xfrm>
          <a:prstGeom prst="rect">
            <a:avLst/>
          </a:prstGeom>
          <a:noFill/>
          <a:ln>
            <a:noFill/>
          </a:ln>
        </p:spPr>
        <p:txBody>
          <a:bodyPr spcFirstLastPara="1" wrap="square" lIns="68575" tIns="34275" rIns="68575" bIns="34275" anchor="t" anchorCtr="0">
            <a:noAutofit/>
          </a:bodyPr>
          <a:lstStyle/>
          <a:p>
            <a:pPr marL="0" lvl="0" indent="0" rtl="0">
              <a:spcBef>
                <a:spcPts val="800"/>
              </a:spcBef>
              <a:spcAft>
                <a:spcPts val="0"/>
              </a:spcAft>
              <a:buNone/>
            </a:pPr>
            <a:r>
              <a:rPr lang="en-US" dirty="0"/>
              <a:t>Explore the digestive system and create a flow chart showing all of the organs that are part of the GI-tract (alimentary canal). </a:t>
            </a:r>
          </a:p>
          <a:p>
            <a:pPr marL="0" lvl="0" indent="0" rtl="0">
              <a:spcBef>
                <a:spcPts val="800"/>
              </a:spcBef>
              <a:spcAft>
                <a:spcPts val="0"/>
              </a:spcAft>
              <a:buNone/>
            </a:pPr>
            <a:endParaRPr dirty="0"/>
          </a:p>
          <a:p>
            <a:pPr marL="0" lvl="0" indent="0" rtl="0">
              <a:spcBef>
                <a:spcPts val="1600"/>
              </a:spcBef>
              <a:spcAft>
                <a:spcPts val="1600"/>
              </a:spcAft>
              <a:buNone/>
            </a:pPr>
            <a:endParaRPr dirty="0"/>
          </a:p>
        </p:txBody>
      </p:sp>
      <p:sp>
        <p:nvSpPr>
          <p:cNvPr id="337" name="Google Shape;337;p53"/>
          <p:cNvSpPr txBox="1">
            <a:spLocks noGrp="1"/>
          </p:cNvSpPr>
          <p:nvPr>
            <p:ph type="ctrTitle" idx="4294967295"/>
          </p:nvPr>
        </p:nvSpPr>
        <p:spPr>
          <a:xfrm>
            <a:off x="311700" y="468300"/>
            <a:ext cx="4572000" cy="6381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GB" b="1" dirty="0"/>
              <a:t>Let’s explore and create a flow chart:</a:t>
            </a:r>
            <a:endParaRPr b="1" dirty="0"/>
          </a:p>
        </p:txBody>
      </p:sp>
      <p:pic>
        <p:nvPicPr>
          <p:cNvPr id="338" name="Google Shape;338;p53"/>
          <p:cNvPicPr preferRelativeResize="0"/>
          <p:nvPr/>
        </p:nvPicPr>
        <p:blipFill rotWithShape="1">
          <a:blip r:embed="rId3">
            <a:alphaModFix/>
          </a:blip>
          <a:srcRect l="24374" r="24374"/>
          <a:stretch/>
        </p:blipFill>
        <p:spPr>
          <a:xfrm>
            <a:off x="5212050" y="0"/>
            <a:ext cx="4571995" cy="5143507"/>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319;p51"/>
          <p:cNvPicPr preferRelativeResize="0"/>
          <p:nvPr/>
        </p:nvPicPr>
        <p:blipFill>
          <a:blip r:embed="rId2">
            <a:alphaModFix/>
          </a:blip>
          <a:stretch>
            <a:fillRect/>
          </a:stretch>
        </p:blipFill>
        <p:spPr>
          <a:xfrm>
            <a:off x="5938447" y="0"/>
            <a:ext cx="2485706" cy="5143499"/>
          </a:xfrm>
          <a:prstGeom prst="rect">
            <a:avLst/>
          </a:prstGeom>
          <a:noFill/>
          <a:ln>
            <a:noFill/>
          </a:ln>
        </p:spPr>
      </p:pic>
      <p:pic>
        <p:nvPicPr>
          <p:cNvPr id="5" name="Google Shape;323;p51"/>
          <p:cNvPicPr preferRelativeResize="0"/>
          <p:nvPr/>
        </p:nvPicPr>
        <p:blipFill rotWithShape="1">
          <a:blip r:embed="rId3">
            <a:alphaModFix/>
          </a:blip>
          <a:srcRect/>
          <a:stretch/>
        </p:blipFill>
        <p:spPr>
          <a:xfrm>
            <a:off x="6141225" y="751375"/>
            <a:ext cx="2074024" cy="3687149"/>
          </a:xfrm>
          <a:prstGeom prst="rect">
            <a:avLst/>
          </a:prstGeom>
          <a:noFill/>
          <a:ln>
            <a:noFill/>
          </a:ln>
        </p:spPr>
      </p:pic>
      <p:sp>
        <p:nvSpPr>
          <p:cNvPr id="7" name="Google Shape;337;p53"/>
          <p:cNvSpPr txBox="1">
            <a:spLocks/>
          </p:cNvSpPr>
          <p:nvPr/>
        </p:nvSpPr>
        <p:spPr>
          <a:xfrm>
            <a:off x="311700" y="468300"/>
            <a:ext cx="4572000" cy="638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800"/>
              <a:buFont typeface="Roboto"/>
              <a:buNone/>
              <a:defRPr sz="2800" b="0" i="0" u="none" strike="noStrike" cap="none">
                <a:solidFill>
                  <a:srgbClr val="FFFFFF"/>
                </a:solidFill>
                <a:latin typeface="Roboto"/>
                <a:ea typeface="Roboto"/>
                <a:cs typeface="Roboto"/>
                <a:sym typeface="Roboto"/>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GB" b="1" dirty="0">
                <a:latin typeface="+mj-lt"/>
              </a:rPr>
              <a:t>Mechanical Digestion</a:t>
            </a:r>
          </a:p>
        </p:txBody>
      </p:sp>
      <p:sp>
        <p:nvSpPr>
          <p:cNvPr id="6" name="Google Shape;336;p53"/>
          <p:cNvSpPr txBox="1">
            <a:spLocks noGrp="1"/>
          </p:cNvSpPr>
          <p:nvPr>
            <p:ph type="body" idx="1"/>
          </p:nvPr>
        </p:nvSpPr>
        <p:spPr>
          <a:xfrm>
            <a:off x="311697" y="1581350"/>
            <a:ext cx="4388700" cy="3093900"/>
          </a:xfrm>
          <a:prstGeom prst="rect">
            <a:avLst/>
          </a:prstGeom>
          <a:noFill/>
          <a:ln>
            <a:noFill/>
          </a:ln>
        </p:spPr>
        <p:txBody>
          <a:bodyPr spcFirstLastPara="1" wrap="square" lIns="68575" tIns="34275" rIns="68575" bIns="34275" anchor="t" anchorCtr="0">
            <a:noAutofit/>
          </a:bodyPr>
          <a:lstStyle/>
          <a:p>
            <a:pPr marL="0" lvl="0" indent="0" rtl="0">
              <a:spcBef>
                <a:spcPts val="800"/>
              </a:spcBef>
              <a:spcAft>
                <a:spcPts val="0"/>
              </a:spcAft>
              <a:buNone/>
            </a:pPr>
            <a:r>
              <a:rPr lang="en-US" dirty="0">
                <a:latin typeface="+mj-lt"/>
              </a:rPr>
              <a:t>Mechanical digestion is food physically being broken into small pieces. Discover the three places where mechanical digestion occurs:</a:t>
            </a:r>
          </a:p>
          <a:p>
            <a:pPr marL="0" lvl="0" indent="0" rtl="0">
              <a:spcBef>
                <a:spcPts val="800"/>
              </a:spcBef>
              <a:spcAft>
                <a:spcPts val="0"/>
              </a:spcAft>
              <a:buNone/>
            </a:pPr>
            <a:r>
              <a:rPr lang="en-US" dirty="0">
                <a:latin typeface="+mj-lt"/>
              </a:rPr>
              <a:t>1. </a:t>
            </a:r>
          </a:p>
          <a:p>
            <a:pPr marL="0" lvl="0" indent="0" rtl="0">
              <a:spcBef>
                <a:spcPts val="800"/>
              </a:spcBef>
              <a:spcAft>
                <a:spcPts val="0"/>
              </a:spcAft>
              <a:buNone/>
            </a:pPr>
            <a:r>
              <a:rPr lang="en-US" dirty="0">
                <a:latin typeface="+mj-lt"/>
              </a:rPr>
              <a:t>2. </a:t>
            </a:r>
          </a:p>
          <a:p>
            <a:pPr marL="0" lvl="0" indent="0" rtl="0">
              <a:spcBef>
                <a:spcPts val="800"/>
              </a:spcBef>
              <a:spcAft>
                <a:spcPts val="0"/>
              </a:spcAft>
              <a:buNone/>
            </a:pPr>
            <a:r>
              <a:rPr lang="en-US" dirty="0">
                <a:latin typeface="+mj-lt"/>
              </a:rPr>
              <a:t>3. </a:t>
            </a:r>
            <a:endParaRPr dirty="0">
              <a:latin typeface="+mj-lt"/>
            </a:endParaRPr>
          </a:p>
          <a:p>
            <a:pPr marL="0" lvl="0" indent="0" rtl="0">
              <a:spcBef>
                <a:spcPts val="1600"/>
              </a:spcBef>
              <a:spcAft>
                <a:spcPts val="1600"/>
              </a:spcAft>
              <a:buNone/>
            </a:pPr>
            <a:endParaRPr dirty="0">
              <a:latin typeface="+mj-lt"/>
            </a:endParaRPr>
          </a:p>
        </p:txBody>
      </p:sp>
    </p:spTree>
    <p:extLst>
      <p:ext uri="{BB962C8B-B14F-4D97-AF65-F5344CB8AC3E}">
        <p14:creationId xmlns:p14="http://schemas.microsoft.com/office/powerpoint/2010/main" val="5755603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319;p51"/>
          <p:cNvPicPr preferRelativeResize="0"/>
          <p:nvPr/>
        </p:nvPicPr>
        <p:blipFill>
          <a:blip r:embed="rId2">
            <a:alphaModFix/>
          </a:blip>
          <a:stretch>
            <a:fillRect/>
          </a:stretch>
        </p:blipFill>
        <p:spPr>
          <a:xfrm>
            <a:off x="5938447" y="0"/>
            <a:ext cx="2485706" cy="5143499"/>
          </a:xfrm>
          <a:prstGeom prst="rect">
            <a:avLst/>
          </a:prstGeom>
          <a:noFill/>
          <a:ln>
            <a:noFill/>
          </a:ln>
        </p:spPr>
      </p:pic>
      <p:pic>
        <p:nvPicPr>
          <p:cNvPr id="5" name="Google Shape;323;p51"/>
          <p:cNvPicPr preferRelativeResize="0"/>
          <p:nvPr/>
        </p:nvPicPr>
        <p:blipFill rotWithShape="1">
          <a:blip r:embed="rId3">
            <a:alphaModFix/>
          </a:blip>
          <a:srcRect/>
          <a:stretch/>
        </p:blipFill>
        <p:spPr>
          <a:xfrm>
            <a:off x="6141225" y="751375"/>
            <a:ext cx="2074024" cy="3687149"/>
          </a:xfrm>
          <a:prstGeom prst="rect">
            <a:avLst/>
          </a:prstGeom>
          <a:noFill/>
          <a:ln>
            <a:noFill/>
          </a:ln>
        </p:spPr>
      </p:pic>
      <p:sp>
        <p:nvSpPr>
          <p:cNvPr id="7" name="Google Shape;337;p53"/>
          <p:cNvSpPr txBox="1">
            <a:spLocks/>
          </p:cNvSpPr>
          <p:nvPr/>
        </p:nvSpPr>
        <p:spPr>
          <a:xfrm>
            <a:off x="311700" y="468300"/>
            <a:ext cx="4572000" cy="638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800"/>
              <a:buFont typeface="Roboto"/>
              <a:buNone/>
              <a:defRPr sz="2800" b="0" i="0" u="none" strike="noStrike" cap="none">
                <a:solidFill>
                  <a:srgbClr val="FFFFFF"/>
                </a:solidFill>
                <a:latin typeface="Roboto"/>
                <a:ea typeface="Roboto"/>
                <a:cs typeface="Roboto"/>
                <a:sym typeface="Roboto"/>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GB" b="1" dirty="0">
                <a:latin typeface="+mj-lt"/>
              </a:rPr>
              <a:t>Mechanical Digestion</a:t>
            </a:r>
          </a:p>
        </p:txBody>
      </p:sp>
      <p:sp>
        <p:nvSpPr>
          <p:cNvPr id="6" name="Google Shape;336;p53"/>
          <p:cNvSpPr txBox="1">
            <a:spLocks noGrp="1"/>
          </p:cNvSpPr>
          <p:nvPr>
            <p:ph type="body" idx="1"/>
          </p:nvPr>
        </p:nvSpPr>
        <p:spPr>
          <a:xfrm>
            <a:off x="311697" y="1581350"/>
            <a:ext cx="4302291" cy="3093900"/>
          </a:xfrm>
          <a:prstGeom prst="rect">
            <a:avLst/>
          </a:prstGeom>
          <a:noFill/>
          <a:ln>
            <a:noFill/>
          </a:ln>
        </p:spPr>
        <p:txBody>
          <a:bodyPr spcFirstLastPara="1" wrap="square" lIns="68575" tIns="34275" rIns="68575" bIns="34275" anchor="t" anchorCtr="0">
            <a:noAutofit/>
          </a:bodyPr>
          <a:lstStyle/>
          <a:p>
            <a:pPr marL="0" lvl="0" indent="0" rtl="0">
              <a:spcBef>
                <a:spcPts val="800"/>
              </a:spcBef>
              <a:spcAft>
                <a:spcPts val="0"/>
              </a:spcAft>
              <a:buNone/>
            </a:pPr>
            <a:r>
              <a:rPr lang="en-US" dirty="0">
                <a:latin typeface="+mj-lt"/>
              </a:rPr>
              <a:t>Mechanical digestion is food physically being broken into small pieces. Discover the three places where mechanical digestion occurs:</a:t>
            </a:r>
          </a:p>
          <a:p>
            <a:pPr marL="0" lvl="0" indent="0" rtl="0">
              <a:spcBef>
                <a:spcPts val="800"/>
              </a:spcBef>
              <a:spcAft>
                <a:spcPts val="0"/>
              </a:spcAft>
              <a:buNone/>
            </a:pPr>
            <a:r>
              <a:rPr lang="en-US" dirty="0">
                <a:latin typeface="+mj-lt"/>
              </a:rPr>
              <a:t>1. Mouth (chewing)</a:t>
            </a:r>
          </a:p>
          <a:p>
            <a:pPr marL="0" lvl="0" indent="0" rtl="0">
              <a:spcBef>
                <a:spcPts val="800"/>
              </a:spcBef>
              <a:spcAft>
                <a:spcPts val="0"/>
              </a:spcAft>
              <a:buNone/>
            </a:pPr>
            <a:r>
              <a:rPr lang="en-US" dirty="0">
                <a:latin typeface="+mj-lt"/>
              </a:rPr>
              <a:t>2. Stomach (churning)</a:t>
            </a:r>
          </a:p>
          <a:p>
            <a:pPr marL="0" lvl="0" indent="0" rtl="0">
              <a:spcBef>
                <a:spcPts val="800"/>
              </a:spcBef>
              <a:spcAft>
                <a:spcPts val="0"/>
              </a:spcAft>
              <a:buNone/>
            </a:pPr>
            <a:r>
              <a:rPr lang="en-US" dirty="0">
                <a:latin typeface="+mj-lt"/>
              </a:rPr>
              <a:t>3. Small intestine (expansion and contraction of peristalsis)</a:t>
            </a:r>
            <a:endParaRPr dirty="0">
              <a:latin typeface="+mj-lt"/>
            </a:endParaRPr>
          </a:p>
          <a:p>
            <a:pPr marL="0" lvl="0" indent="0" rtl="0">
              <a:spcBef>
                <a:spcPts val="1600"/>
              </a:spcBef>
              <a:spcAft>
                <a:spcPts val="1600"/>
              </a:spcAft>
              <a:buNone/>
            </a:pPr>
            <a:endParaRPr dirty="0">
              <a:latin typeface="+mj-lt"/>
            </a:endParaRPr>
          </a:p>
        </p:txBody>
      </p:sp>
    </p:spTree>
    <p:extLst>
      <p:ext uri="{BB962C8B-B14F-4D97-AF65-F5344CB8AC3E}">
        <p14:creationId xmlns:p14="http://schemas.microsoft.com/office/powerpoint/2010/main" val="20931623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337;p53"/>
          <p:cNvSpPr txBox="1">
            <a:spLocks/>
          </p:cNvSpPr>
          <p:nvPr/>
        </p:nvSpPr>
        <p:spPr>
          <a:xfrm>
            <a:off x="311700" y="468300"/>
            <a:ext cx="4572000" cy="638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800"/>
              <a:buFont typeface="Roboto"/>
              <a:buNone/>
              <a:defRPr sz="2800" b="0" i="0" u="none" strike="noStrike" cap="none">
                <a:solidFill>
                  <a:srgbClr val="FFFFFF"/>
                </a:solidFill>
                <a:latin typeface="Roboto"/>
                <a:ea typeface="Roboto"/>
                <a:cs typeface="Roboto"/>
                <a:sym typeface="Roboto"/>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GB" b="1" dirty="0">
                <a:latin typeface="+mj-lt"/>
              </a:rPr>
              <a:t>Chemical Digestion</a:t>
            </a:r>
          </a:p>
        </p:txBody>
      </p:sp>
      <p:sp>
        <p:nvSpPr>
          <p:cNvPr id="8" name="Google Shape;336;p53"/>
          <p:cNvSpPr txBox="1">
            <a:spLocks noGrp="1"/>
          </p:cNvSpPr>
          <p:nvPr>
            <p:ph type="body" idx="1"/>
          </p:nvPr>
        </p:nvSpPr>
        <p:spPr>
          <a:xfrm>
            <a:off x="311700" y="1524198"/>
            <a:ext cx="5517600" cy="2386495"/>
          </a:xfrm>
          <a:prstGeom prst="rect">
            <a:avLst/>
          </a:prstGeom>
          <a:noFill/>
          <a:ln>
            <a:noFill/>
          </a:ln>
        </p:spPr>
        <p:txBody>
          <a:bodyPr spcFirstLastPara="1" wrap="square" lIns="68575" tIns="34275" rIns="68575" bIns="34275" anchor="t" anchorCtr="0">
            <a:noAutofit/>
          </a:bodyPr>
          <a:lstStyle/>
          <a:p>
            <a:pPr marL="0" lvl="0" indent="0" rtl="0">
              <a:spcBef>
                <a:spcPts val="800"/>
              </a:spcBef>
              <a:spcAft>
                <a:spcPts val="0"/>
              </a:spcAft>
              <a:buNone/>
            </a:pPr>
            <a:r>
              <a:rPr lang="en-US" sz="1400" dirty="0">
                <a:latin typeface="+mj-lt"/>
              </a:rPr>
              <a:t>The breakdown of food by the action of chemicals. Listen closely to the information given on the </a:t>
            </a:r>
            <a:r>
              <a:rPr lang="en-US" sz="1400" dirty="0" err="1">
                <a:latin typeface="+mj-lt"/>
              </a:rPr>
              <a:t>Virtuali</a:t>
            </a:r>
            <a:r>
              <a:rPr lang="en-US" sz="1400" dirty="0">
                <a:latin typeface="+mj-lt"/>
              </a:rPr>
              <a:t>-Tee app and list the types of substances that aid the chemical digestion of food:</a:t>
            </a:r>
          </a:p>
          <a:p>
            <a:pPr marL="0" lvl="0" indent="0" rtl="0">
              <a:spcBef>
                <a:spcPts val="800"/>
              </a:spcBef>
              <a:spcAft>
                <a:spcPts val="0"/>
              </a:spcAft>
              <a:buNone/>
            </a:pPr>
            <a:r>
              <a:rPr lang="en-US" sz="1400" dirty="0">
                <a:latin typeface="+mj-lt"/>
              </a:rPr>
              <a:t>1. </a:t>
            </a:r>
          </a:p>
          <a:p>
            <a:pPr marL="0" lvl="0" indent="0" rtl="0">
              <a:spcBef>
                <a:spcPts val="800"/>
              </a:spcBef>
              <a:spcAft>
                <a:spcPts val="0"/>
              </a:spcAft>
              <a:buNone/>
            </a:pPr>
            <a:r>
              <a:rPr lang="en-US" sz="1400" dirty="0">
                <a:latin typeface="+mj-lt"/>
              </a:rPr>
              <a:t>2. </a:t>
            </a:r>
          </a:p>
          <a:p>
            <a:pPr marL="0" lvl="0" indent="0" rtl="0">
              <a:spcBef>
                <a:spcPts val="800"/>
              </a:spcBef>
              <a:spcAft>
                <a:spcPts val="0"/>
              </a:spcAft>
              <a:buNone/>
            </a:pPr>
            <a:r>
              <a:rPr lang="en-US" sz="1400" dirty="0">
                <a:latin typeface="+mj-lt"/>
              </a:rPr>
              <a:t>3. </a:t>
            </a:r>
            <a:endParaRPr lang="en-US" dirty="0">
              <a:latin typeface="+mj-lt"/>
            </a:endParaRPr>
          </a:p>
          <a:p>
            <a:pPr marL="0" lvl="0" indent="0">
              <a:spcBef>
                <a:spcPts val="1600"/>
              </a:spcBef>
              <a:buNone/>
            </a:pPr>
            <a:r>
              <a:rPr lang="en-US" dirty="0">
                <a:latin typeface="+mj-lt"/>
              </a:rPr>
              <a:t>A detailed chemical digestion summary table is available in the teacher resources repository:</a:t>
            </a:r>
          </a:p>
          <a:p>
            <a:pPr marL="0" lvl="0" indent="0">
              <a:spcBef>
                <a:spcPts val="1600"/>
              </a:spcBef>
              <a:spcAft>
                <a:spcPts val="1600"/>
              </a:spcAft>
              <a:buNone/>
            </a:pPr>
            <a:r>
              <a:rPr lang="en-US" sz="1000" u="sng" dirty="0">
                <a:solidFill>
                  <a:srgbClr val="0000FF"/>
                </a:solidFill>
                <a:latin typeface="+mj-lt"/>
                <a:hlinkClick r:id="rId3"/>
              </a:rPr>
              <a:t>https://drive.google.com/drive/folders/17N-hPZnEAdBwevuxAYoTi-yasNatYQM9?usp=sharing</a:t>
            </a:r>
            <a:endParaRPr lang="en-US" sz="1000" dirty="0">
              <a:solidFill>
                <a:srgbClr val="0000FF"/>
              </a:solidFill>
              <a:latin typeface="+mj-lt"/>
            </a:endParaRPr>
          </a:p>
        </p:txBody>
      </p:sp>
      <p:pic>
        <p:nvPicPr>
          <p:cNvPr id="15" name="Google Shape;319;p51"/>
          <p:cNvPicPr preferRelativeResize="0"/>
          <p:nvPr/>
        </p:nvPicPr>
        <p:blipFill>
          <a:blip r:embed="rId4">
            <a:alphaModFix/>
          </a:blip>
          <a:stretch>
            <a:fillRect/>
          </a:stretch>
        </p:blipFill>
        <p:spPr>
          <a:xfrm>
            <a:off x="5938447" y="0"/>
            <a:ext cx="2485706" cy="5143499"/>
          </a:xfrm>
          <a:prstGeom prst="rect">
            <a:avLst/>
          </a:prstGeom>
          <a:noFill/>
          <a:ln>
            <a:noFill/>
          </a:ln>
        </p:spPr>
      </p:pic>
      <p:pic>
        <p:nvPicPr>
          <p:cNvPr id="16" name="Google Shape;323;p51"/>
          <p:cNvPicPr preferRelativeResize="0"/>
          <p:nvPr/>
        </p:nvPicPr>
        <p:blipFill rotWithShape="1">
          <a:blip r:embed="rId5">
            <a:alphaModFix/>
          </a:blip>
          <a:srcRect/>
          <a:stretch/>
        </p:blipFill>
        <p:spPr>
          <a:xfrm>
            <a:off x="6141225" y="751375"/>
            <a:ext cx="2074024" cy="3687149"/>
          </a:xfrm>
          <a:prstGeom prst="rect">
            <a:avLst/>
          </a:prstGeom>
          <a:noFill/>
          <a:ln>
            <a:noFill/>
          </a:ln>
        </p:spPr>
      </p:pic>
    </p:spTree>
    <p:extLst>
      <p:ext uri="{BB962C8B-B14F-4D97-AF65-F5344CB8AC3E}">
        <p14:creationId xmlns:p14="http://schemas.microsoft.com/office/powerpoint/2010/main" val="2381072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337;p53"/>
          <p:cNvSpPr txBox="1">
            <a:spLocks/>
          </p:cNvSpPr>
          <p:nvPr/>
        </p:nvSpPr>
        <p:spPr>
          <a:xfrm>
            <a:off x="311700" y="468300"/>
            <a:ext cx="4572000" cy="638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800"/>
              <a:buFont typeface="Roboto"/>
              <a:buNone/>
              <a:defRPr sz="2800" b="0" i="0" u="none" strike="noStrike" cap="none">
                <a:solidFill>
                  <a:srgbClr val="FFFFFF"/>
                </a:solidFill>
                <a:latin typeface="Roboto"/>
                <a:ea typeface="Roboto"/>
                <a:cs typeface="Roboto"/>
                <a:sym typeface="Roboto"/>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GB" b="1" dirty="0">
                <a:latin typeface="+mj-lt"/>
              </a:rPr>
              <a:t>Chemical Digestion</a:t>
            </a:r>
          </a:p>
        </p:txBody>
      </p:sp>
      <p:sp>
        <p:nvSpPr>
          <p:cNvPr id="8" name="Google Shape;336;p53"/>
          <p:cNvSpPr txBox="1">
            <a:spLocks noGrp="1"/>
          </p:cNvSpPr>
          <p:nvPr>
            <p:ph type="body" idx="1"/>
          </p:nvPr>
        </p:nvSpPr>
        <p:spPr>
          <a:xfrm>
            <a:off x="311700" y="1524198"/>
            <a:ext cx="5517600" cy="2386495"/>
          </a:xfrm>
          <a:prstGeom prst="rect">
            <a:avLst/>
          </a:prstGeom>
          <a:noFill/>
          <a:ln>
            <a:noFill/>
          </a:ln>
        </p:spPr>
        <p:txBody>
          <a:bodyPr spcFirstLastPara="1" wrap="square" lIns="68575" tIns="34275" rIns="68575" bIns="34275" anchor="t" anchorCtr="0">
            <a:noAutofit/>
          </a:bodyPr>
          <a:lstStyle/>
          <a:p>
            <a:pPr marL="0" lvl="0" indent="0" rtl="0">
              <a:spcBef>
                <a:spcPts val="800"/>
              </a:spcBef>
              <a:spcAft>
                <a:spcPts val="0"/>
              </a:spcAft>
              <a:buNone/>
            </a:pPr>
            <a:r>
              <a:rPr lang="en-US" sz="1400" dirty="0">
                <a:latin typeface="+mj-lt"/>
              </a:rPr>
              <a:t>The breakdown of food by the action of chemicals. Listen closely to the information given on the </a:t>
            </a:r>
            <a:r>
              <a:rPr lang="en-US" sz="1400" dirty="0" err="1">
                <a:latin typeface="+mj-lt"/>
              </a:rPr>
              <a:t>Virtuali</a:t>
            </a:r>
            <a:r>
              <a:rPr lang="en-US" sz="1400" dirty="0">
                <a:latin typeface="+mj-lt"/>
              </a:rPr>
              <a:t>-Tee app and list the types of substances that aid the chemical digestion of food:</a:t>
            </a:r>
          </a:p>
          <a:p>
            <a:pPr marL="0" lvl="0" indent="0" rtl="0">
              <a:spcBef>
                <a:spcPts val="800"/>
              </a:spcBef>
              <a:spcAft>
                <a:spcPts val="0"/>
              </a:spcAft>
              <a:buNone/>
            </a:pPr>
            <a:r>
              <a:rPr lang="en-US" sz="1400" dirty="0">
                <a:latin typeface="+mj-lt"/>
              </a:rPr>
              <a:t>1. Acids</a:t>
            </a:r>
          </a:p>
          <a:p>
            <a:pPr marL="0" lvl="0" indent="0" rtl="0">
              <a:spcBef>
                <a:spcPts val="800"/>
              </a:spcBef>
              <a:spcAft>
                <a:spcPts val="0"/>
              </a:spcAft>
              <a:buNone/>
            </a:pPr>
            <a:r>
              <a:rPr lang="en-US" sz="1400" dirty="0">
                <a:latin typeface="+mj-lt"/>
              </a:rPr>
              <a:t>2. Enzymes</a:t>
            </a:r>
          </a:p>
          <a:p>
            <a:pPr marL="0" lvl="0" indent="0" rtl="0">
              <a:spcBef>
                <a:spcPts val="800"/>
              </a:spcBef>
              <a:spcAft>
                <a:spcPts val="0"/>
              </a:spcAft>
              <a:buNone/>
            </a:pPr>
            <a:r>
              <a:rPr lang="en-US" sz="1400" dirty="0">
                <a:latin typeface="+mj-lt"/>
              </a:rPr>
              <a:t>3. Bile</a:t>
            </a:r>
            <a:endParaRPr lang="en-US" dirty="0">
              <a:latin typeface="+mj-lt"/>
            </a:endParaRPr>
          </a:p>
          <a:p>
            <a:pPr marL="0" lvl="0" indent="0">
              <a:spcBef>
                <a:spcPts val="1600"/>
              </a:spcBef>
              <a:buNone/>
            </a:pPr>
            <a:r>
              <a:rPr lang="en-US" dirty="0">
                <a:latin typeface="+mj-lt"/>
              </a:rPr>
              <a:t>A detailed chemical digestion summary table is available in the teacher resources repository:</a:t>
            </a:r>
          </a:p>
          <a:p>
            <a:pPr marL="0" lvl="0" indent="0">
              <a:spcBef>
                <a:spcPts val="1600"/>
              </a:spcBef>
              <a:spcAft>
                <a:spcPts val="1600"/>
              </a:spcAft>
              <a:buNone/>
            </a:pPr>
            <a:r>
              <a:rPr lang="en-US" sz="1000" u="sng" dirty="0">
                <a:solidFill>
                  <a:srgbClr val="0000FF"/>
                </a:solidFill>
                <a:latin typeface="+mj-lt"/>
                <a:hlinkClick r:id="rId3"/>
              </a:rPr>
              <a:t>https://drive.google.com/drive/folders/17N-hPZnEAdBwevuxAYoTi-yasNatYQM9?usp=sharing</a:t>
            </a:r>
            <a:endParaRPr lang="en-US" sz="1000" dirty="0">
              <a:solidFill>
                <a:srgbClr val="0000FF"/>
              </a:solidFill>
              <a:latin typeface="+mj-lt"/>
            </a:endParaRPr>
          </a:p>
        </p:txBody>
      </p:sp>
      <p:pic>
        <p:nvPicPr>
          <p:cNvPr id="15" name="Google Shape;319;p51"/>
          <p:cNvPicPr preferRelativeResize="0"/>
          <p:nvPr/>
        </p:nvPicPr>
        <p:blipFill>
          <a:blip r:embed="rId4">
            <a:alphaModFix/>
          </a:blip>
          <a:stretch>
            <a:fillRect/>
          </a:stretch>
        </p:blipFill>
        <p:spPr>
          <a:xfrm>
            <a:off x="5938447" y="0"/>
            <a:ext cx="2485706" cy="5143499"/>
          </a:xfrm>
          <a:prstGeom prst="rect">
            <a:avLst/>
          </a:prstGeom>
          <a:noFill/>
          <a:ln>
            <a:noFill/>
          </a:ln>
        </p:spPr>
      </p:pic>
      <p:pic>
        <p:nvPicPr>
          <p:cNvPr id="16" name="Google Shape;323;p51"/>
          <p:cNvPicPr preferRelativeResize="0"/>
          <p:nvPr/>
        </p:nvPicPr>
        <p:blipFill rotWithShape="1">
          <a:blip r:embed="rId5">
            <a:alphaModFix/>
          </a:blip>
          <a:srcRect/>
          <a:stretch/>
        </p:blipFill>
        <p:spPr>
          <a:xfrm>
            <a:off x="6141225" y="751375"/>
            <a:ext cx="2074024" cy="3687149"/>
          </a:xfrm>
          <a:prstGeom prst="rect">
            <a:avLst/>
          </a:prstGeom>
          <a:noFill/>
          <a:ln>
            <a:noFill/>
          </a:ln>
        </p:spPr>
      </p:pic>
    </p:spTree>
    <p:extLst>
      <p:ext uri="{BB962C8B-B14F-4D97-AF65-F5344CB8AC3E}">
        <p14:creationId xmlns:p14="http://schemas.microsoft.com/office/powerpoint/2010/main" val="19462580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E8A42"/>
        </a:solidFill>
        <a:effectLst/>
      </p:bgPr>
    </p:bg>
    <p:spTree>
      <p:nvGrpSpPr>
        <p:cNvPr id="1" name="Shape 342"/>
        <p:cNvGrpSpPr/>
        <p:nvPr/>
      </p:nvGrpSpPr>
      <p:grpSpPr>
        <a:xfrm>
          <a:off x="0" y="0"/>
          <a:ext cx="0" cy="0"/>
          <a:chOff x="0" y="0"/>
          <a:chExt cx="0" cy="0"/>
        </a:xfrm>
      </p:grpSpPr>
      <p:sp>
        <p:nvSpPr>
          <p:cNvPr id="343" name="Google Shape;343;p54"/>
          <p:cNvSpPr txBox="1">
            <a:spLocks noGrp="1"/>
          </p:cNvSpPr>
          <p:nvPr>
            <p:ph type="ctrTitle"/>
          </p:nvPr>
        </p:nvSpPr>
        <p:spPr>
          <a:xfrm>
            <a:off x="311700" y="252425"/>
            <a:ext cx="8520600" cy="638100"/>
          </a:xfrm>
          <a:prstGeom prst="rect">
            <a:avLst/>
          </a:prstGeom>
          <a:noFill/>
          <a:ln>
            <a:noFill/>
          </a:ln>
        </p:spPr>
        <p:txBody>
          <a:bodyPr spcFirstLastPara="1" wrap="square" lIns="68575" tIns="34275" rIns="68575" bIns="34275" anchor="ctr" anchorCtr="0">
            <a:noAutofit/>
          </a:bodyPr>
          <a:lstStyle/>
          <a:p>
            <a:pPr marL="0" lvl="0" indent="0" rtl="0">
              <a:spcBef>
                <a:spcPts val="0"/>
              </a:spcBef>
              <a:spcAft>
                <a:spcPts val="0"/>
              </a:spcAft>
              <a:buClr>
                <a:schemeClr val="lt1"/>
              </a:buClr>
              <a:buSzPts val="2700"/>
              <a:buFont typeface="Questrial"/>
              <a:buNone/>
            </a:pPr>
            <a:r>
              <a:rPr lang="en-GB" b="1" dirty="0">
                <a:latin typeface="+mj-lt"/>
              </a:rPr>
              <a:t>Quiz</a:t>
            </a:r>
            <a:endParaRPr b="1" dirty="0">
              <a:latin typeface="+mj-lt"/>
            </a:endParaRPr>
          </a:p>
        </p:txBody>
      </p:sp>
      <p:sp>
        <p:nvSpPr>
          <p:cNvPr id="344" name="Google Shape;344;p54"/>
          <p:cNvSpPr txBox="1">
            <a:spLocks noGrp="1"/>
          </p:cNvSpPr>
          <p:nvPr>
            <p:ph type="subTitle" idx="1"/>
          </p:nvPr>
        </p:nvSpPr>
        <p:spPr>
          <a:xfrm>
            <a:off x="311700" y="829525"/>
            <a:ext cx="8520600" cy="792600"/>
          </a:xfrm>
          <a:prstGeom prst="rect">
            <a:avLst/>
          </a:prstGeom>
          <a:noFill/>
          <a:ln>
            <a:noFill/>
          </a:ln>
        </p:spPr>
        <p:txBody>
          <a:bodyPr spcFirstLastPara="1" wrap="square" lIns="68575" tIns="34275" rIns="68575" bIns="34275" anchor="t" anchorCtr="0">
            <a:noAutofit/>
          </a:bodyPr>
          <a:lstStyle/>
          <a:p>
            <a:pPr marL="0" marR="0" lvl="0" indent="0" algn="l" rtl="0">
              <a:lnSpc>
                <a:spcPct val="110000"/>
              </a:lnSpc>
              <a:spcBef>
                <a:spcPts val="0"/>
              </a:spcBef>
              <a:spcAft>
                <a:spcPts val="0"/>
              </a:spcAft>
              <a:buClr>
                <a:schemeClr val="lt1"/>
              </a:buClr>
              <a:buSzPts val="1900"/>
              <a:buFont typeface="Arial"/>
              <a:buNone/>
            </a:pPr>
            <a:r>
              <a:rPr lang="en-GB" sz="1500" b="0" i="0" u="none" strike="noStrike" cap="none" dirty="0">
                <a:solidFill>
                  <a:schemeClr val="lt1"/>
                </a:solidFill>
                <a:latin typeface="+mj-lt"/>
                <a:ea typeface="Questrial"/>
                <a:cs typeface="Questrial"/>
                <a:sym typeface="Questrial"/>
              </a:rPr>
              <a:t>Can you fill in the blanks and show what you’ve learnt today? Use the words </a:t>
            </a:r>
            <a:r>
              <a:rPr lang="en-GB" sz="1500" dirty="0">
                <a:solidFill>
                  <a:schemeClr val="lt1"/>
                </a:solidFill>
                <a:latin typeface="+mj-lt"/>
                <a:ea typeface="Questrial"/>
                <a:cs typeface="Questrial"/>
                <a:sym typeface="Questrial"/>
              </a:rPr>
              <a:t>in blue</a:t>
            </a:r>
            <a:r>
              <a:rPr lang="en-GB" sz="1500" b="0" i="0" u="none" strike="noStrike" cap="none" dirty="0">
                <a:solidFill>
                  <a:schemeClr val="lt1"/>
                </a:solidFill>
                <a:latin typeface="+mj-lt"/>
                <a:ea typeface="Questrial"/>
                <a:cs typeface="Questrial"/>
                <a:sym typeface="Questrial"/>
              </a:rPr>
              <a:t> to help you.</a:t>
            </a:r>
            <a:endParaRPr sz="1500" b="0" i="0" u="none" strike="noStrike" cap="none" dirty="0">
              <a:solidFill>
                <a:schemeClr val="lt1"/>
              </a:solidFill>
              <a:latin typeface="+mj-lt"/>
              <a:ea typeface="Questrial"/>
              <a:cs typeface="Questrial"/>
              <a:sym typeface="Questrial"/>
            </a:endParaRPr>
          </a:p>
          <a:p>
            <a:pPr marL="0" marR="0" lvl="0" indent="0" algn="l" rtl="0">
              <a:lnSpc>
                <a:spcPct val="110000"/>
              </a:lnSpc>
              <a:spcBef>
                <a:spcPts val="0"/>
              </a:spcBef>
              <a:spcAft>
                <a:spcPts val="0"/>
              </a:spcAft>
              <a:buClr>
                <a:schemeClr val="lt1"/>
              </a:buClr>
              <a:buSzPts val="1900"/>
              <a:buFont typeface="Arial"/>
              <a:buNone/>
            </a:pPr>
            <a:endParaRPr sz="1500" dirty="0">
              <a:solidFill>
                <a:schemeClr val="lt1"/>
              </a:solidFill>
              <a:latin typeface="+mj-lt"/>
              <a:ea typeface="Questrial"/>
              <a:cs typeface="Questrial"/>
              <a:sym typeface="Questrial"/>
            </a:endParaRPr>
          </a:p>
          <a:p>
            <a:pPr marL="0" marR="0" lvl="0" indent="0" algn="l" rtl="0">
              <a:lnSpc>
                <a:spcPct val="110000"/>
              </a:lnSpc>
              <a:spcBef>
                <a:spcPts val="800"/>
              </a:spcBef>
              <a:spcAft>
                <a:spcPts val="0"/>
              </a:spcAft>
              <a:buClr>
                <a:schemeClr val="lt1"/>
              </a:buClr>
              <a:buSzPts val="1900"/>
              <a:buFont typeface="Arial"/>
              <a:buNone/>
            </a:pPr>
            <a:r>
              <a:rPr lang="en-GB" sz="1500" dirty="0">
                <a:solidFill>
                  <a:schemeClr val="lt1"/>
                </a:solidFill>
                <a:latin typeface="+mj-lt"/>
                <a:ea typeface="Questrial"/>
                <a:cs typeface="Questrial"/>
                <a:sym typeface="Questrial"/>
              </a:rPr>
              <a:t>Our body needs food so that we have enough ______ to survive. Our _______ system is made up of organs that work _______ to ______ down food. Digestion begins in the _____. The __________ squeezes the food down into the _______ by the process of __________. The food goes through the _________ and then the ___________ where the proteins, fats, sugars, vitamins, minerals and some water is absorbed. Finally the remaining water is absorbed in the ______ and the left over waste is stored in the _________ until it is expelled through the anus.</a:t>
            </a:r>
            <a:br>
              <a:rPr lang="en-GB" sz="1500" dirty="0">
                <a:solidFill>
                  <a:schemeClr val="lt1"/>
                </a:solidFill>
                <a:latin typeface="+mj-lt"/>
                <a:ea typeface="Questrial"/>
                <a:cs typeface="Questrial"/>
                <a:sym typeface="Questrial"/>
              </a:rPr>
            </a:br>
            <a:endParaRPr sz="1500" b="0" i="0" u="none" strike="noStrike" cap="none" dirty="0">
              <a:solidFill>
                <a:schemeClr val="lt1"/>
              </a:solidFill>
              <a:latin typeface="+mj-lt"/>
              <a:ea typeface="Questrial"/>
              <a:cs typeface="Questrial"/>
              <a:sym typeface="Questrial"/>
            </a:endParaRPr>
          </a:p>
        </p:txBody>
      </p:sp>
      <p:sp>
        <p:nvSpPr>
          <p:cNvPr id="345" name="Google Shape;345;p54"/>
          <p:cNvSpPr txBox="1"/>
          <p:nvPr/>
        </p:nvSpPr>
        <p:spPr>
          <a:xfrm>
            <a:off x="56400" y="4070925"/>
            <a:ext cx="8775900" cy="12411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lt1"/>
              </a:buClr>
              <a:buSzPts val="2100"/>
              <a:buFont typeface="Arial"/>
              <a:buNone/>
            </a:pPr>
            <a:r>
              <a:rPr lang="en-GB" dirty="0">
                <a:solidFill>
                  <a:srgbClr val="00FFFF"/>
                </a:solidFill>
                <a:latin typeface="+mj-lt"/>
                <a:ea typeface="Roboto"/>
                <a:cs typeface="Roboto"/>
                <a:sym typeface="Roboto"/>
              </a:rPr>
              <a:t>together - energy - duodenum - small intestine - colon (large intestine) - mouth - rectum </a:t>
            </a:r>
            <a:endParaRPr dirty="0">
              <a:solidFill>
                <a:srgbClr val="00FFFF"/>
              </a:solidFill>
              <a:latin typeface="+mj-lt"/>
              <a:ea typeface="Roboto"/>
              <a:cs typeface="Roboto"/>
              <a:sym typeface="Roboto"/>
            </a:endParaRPr>
          </a:p>
          <a:p>
            <a:pPr marL="0" marR="0" lvl="0" indent="0" algn="ctr" rtl="0">
              <a:lnSpc>
                <a:spcPct val="100000"/>
              </a:lnSpc>
              <a:spcBef>
                <a:spcPts val="0"/>
              </a:spcBef>
              <a:spcAft>
                <a:spcPts val="0"/>
              </a:spcAft>
              <a:buClr>
                <a:schemeClr val="lt1"/>
              </a:buClr>
              <a:buSzPts val="2100"/>
              <a:buFont typeface="Arial"/>
              <a:buNone/>
            </a:pPr>
            <a:r>
              <a:rPr lang="en-GB" dirty="0">
                <a:solidFill>
                  <a:srgbClr val="00FFFF"/>
                </a:solidFill>
                <a:latin typeface="+mj-lt"/>
                <a:ea typeface="Roboto"/>
                <a:cs typeface="Roboto"/>
                <a:sym typeface="Roboto"/>
              </a:rPr>
              <a:t>stomach - digestive - break - oesophagus - peristalsis</a:t>
            </a:r>
            <a:endParaRPr dirty="0">
              <a:solidFill>
                <a:srgbClr val="00FFFF"/>
              </a:solidFill>
              <a:latin typeface="+mj-lt"/>
              <a:ea typeface="Roboto"/>
              <a:cs typeface="Roboto"/>
              <a:sym typeface="Roboto"/>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pic>
        <p:nvPicPr>
          <p:cNvPr id="147" name="Google Shape;147;p31"/>
          <p:cNvPicPr preferRelativeResize="0"/>
          <p:nvPr/>
        </p:nvPicPr>
        <p:blipFill rotWithShape="1">
          <a:blip r:embed="rId3">
            <a:alphaModFix/>
          </a:blip>
          <a:srcRect l="14330" r="14692"/>
          <a:stretch/>
        </p:blipFill>
        <p:spPr>
          <a:xfrm>
            <a:off x="3667900" y="0"/>
            <a:ext cx="5476104" cy="5143498"/>
          </a:xfrm>
          <a:prstGeom prst="rect">
            <a:avLst/>
          </a:prstGeom>
          <a:noFill/>
          <a:ln>
            <a:noFill/>
          </a:ln>
        </p:spPr>
      </p:pic>
      <p:sp>
        <p:nvSpPr>
          <p:cNvPr id="148" name="Google Shape;148;p31"/>
          <p:cNvSpPr txBox="1">
            <a:spLocks noGrp="1"/>
          </p:cNvSpPr>
          <p:nvPr>
            <p:ph type="subTitle" idx="1"/>
          </p:nvPr>
        </p:nvSpPr>
        <p:spPr>
          <a:xfrm>
            <a:off x="307025" y="1807224"/>
            <a:ext cx="3573940" cy="1184453"/>
          </a:xfrm>
          <a:prstGeom prst="rect">
            <a:avLst/>
          </a:prstGeom>
          <a:noFill/>
          <a:ln>
            <a:noFill/>
          </a:ln>
        </p:spPr>
        <p:txBody>
          <a:bodyPr spcFirstLastPara="1" wrap="square" lIns="68575" tIns="34275" rIns="68575" bIns="34275" anchor="t" anchorCtr="0">
            <a:noAutofit/>
          </a:bodyPr>
          <a:lstStyle/>
          <a:p>
            <a:pPr marL="0" lvl="0" indent="0" rtl="0">
              <a:spcBef>
                <a:spcPts val="0"/>
              </a:spcBef>
              <a:spcAft>
                <a:spcPts val="0"/>
              </a:spcAft>
              <a:buNone/>
            </a:pPr>
            <a:r>
              <a:rPr lang="en-GB" b="1" dirty="0">
                <a:latin typeface="+mj-lt"/>
              </a:rPr>
              <a:t>The Digestive System Objectives</a:t>
            </a:r>
            <a:endParaRPr b="1" dirty="0">
              <a:latin typeface="+mj-lt"/>
            </a:endParaRPr>
          </a:p>
          <a:p>
            <a:pPr marL="457200" lvl="0" indent="-304800" rtl="0">
              <a:spcBef>
                <a:spcPts val="0"/>
              </a:spcBef>
              <a:spcAft>
                <a:spcPts val="0"/>
              </a:spcAft>
              <a:buSzPts val="1200"/>
              <a:buChar char="●"/>
            </a:pPr>
            <a:r>
              <a:rPr lang="en-GB" sz="1400" dirty="0">
                <a:latin typeface="+mj-lt"/>
              </a:rPr>
              <a:t>To identify parts of the digestive system</a:t>
            </a:r>
            <a:endParaRPr sz="1400" dirty="0">
              <a:latin typeface="+mj-lt"/>
            </a:endParaRPr>
          </a:p>
          <a:p>
            <a:pPr marL="457200" lvl="0" indent="-304800" rtl="0">
              <a:spcBef>
                <a:spcPts val="0"/>
              </a:spcBef>
              <a:spcAft>
                <a:spcPts val="0"/>
              </a:spcAft>
              <a:buSzPts val="1200"/>
              <a:buChar char="●"/>
            </a:pPr>
            <a:r>
              <a:rPr lang="en-GB" sz="1400" dirty="0">
                <a:latin typeface="+mj-lt"/>
              </a:rPr>
              <a:t>To describe their function</a:t>
            </a:r>
          </a:p>
          <a:p>
            <a:pPr marL="457200" lvl="0" indent="-304800" rtl="0">
              <a:spcBef>
                <a:spcPts val="0"/>
              </a:spcBef>
              <a:spcAft>
                <a:spcPts val="0"/>
              </a:spcAft>
              <a:buSzPts val="1200"/>
              <a:buChar char="●"/>
            </a:pPr>
            <a:r>
              <a:rPr lang="en-GB" sz="1400" dirty="0">
                <a:latin typeface="+mj-lt"/>
              </a:rPr>
              <a:t>To identify examples of enzymes that break down food</a:t>
            </a:r>
          </a:p>
          <a:p>
            <a:pPr marL="457200" lvl="0" indent="-304800" rtl="0">
              <a:spcBef>
                <a:spcPts val="0"/>
              </a:spcBef>
              <a:spcAft>
                <a:spcPts val="0"/>
              </a:spcAft>
              <a:buSzPts val="1200"/>
              <a:buChar char="●"/>
            </a:pPr>
            <a:r>
              <a:rPr lang="en-GB" sz="1400" dirty="0">
                <a:latin typeface="+mj-lt"/>
              </a:rPr>
              <a:t>To identify where water and nutrients are absorbed and enter the bloodstream</a:t>
            </a:r>
          </a:p>
          <a:p>
            <a:pPr marL="457200" lvl="0" indent="-304800" rtl="0">
              <a:spcBef>
                <a:spcPts val="0"/>
              </a:spcBef>
              <a:spcAft>
                <a:spcPts val="0"/>
              </a:spcAft>
              <a:buSzPts val="1200"/>
              <a:buChar char="●"/>
            </a:pPr>
            <a:r>
              <a:rPr lang="en-GB" sz="1400" dirty="0">
                <a:latin typeface="+mj-lt"/>
              </a:rPr>
              <a:t>To describe what happens to food as it goes through the body</a:t>
            </a:r>
            <a:br>
              <a:rPr lang="en-GB" sz="1400" dirty="0">
                <a:latin typeface="+mj-lt"/>
              </a:rPr>
            </a:br>
            <a:endParaRPr sz="1400" dirty="0">
              <a:latin typeface="+mj-lt"/>
            </a:endParaRPr>
          </a:p>
        </p:txBody>
      </p:sp>
      <p:sp>
        <p:nvSpPr>
          <p:cNvPr id="149" name="Google Shape;149;p31"/>
          <p:cNvSpPr txBox="1"/>
          <p:nvPr/>
        </p:nvSpPr>
        <p:spPr>
          <a:xfrm>
            <a:off x="166176" y="299950"/>
            <a:ext cx="3650400" cy="1109100"/>
          </a:xfrm>
          <a:prstGeom prst="rect">
            <a:avLst/>
          </a:prstGeom>
          <a:noFill/>
          <a:ln>
            <a:noFill/>
          </a:ln>
        </p:spPr>
        <p:txBody>
          <a:bodyPr spcFirstLastPara="1" wrap="square" lIns="68575" tIns="34275" rIns="68575" bIns="34275" anchor="ctr" anchorCtr="0">
            <a:noAutofit/>
          </a:bodyPr>
          <a:lstStyle/>
          <a:p>
            <a:pPr marL="0" lvl="0" indent="0" rtl="0">
              <a:lnSpc>
                <a:spcPct val="90000"/>
              </a:lnSpc>
              <a:spcBef>
                <a:spcPts val="0"/>
              </a:spcBef>
              <a:spcAft>
                <a:spcPts val="0"/>
              </a:spcAft>
              <a:buNone/>
            </a:pPr>
            <a:r>
              <a:rPr lang="en-GB" sz="1800" b="1" dirty="0">
                <a:solidFill>
                  <a:srgbClr val="FFFFFF"/>
                </a:solidFill>
                <a:latin typeface="+mj-lt"/>
                <a:ea typeface="Roboto"/>
                <a:cs typeface="Roboto"/>
                <a:sym typeface="Roboto"/>
              </a:rPr>
              <a:t>OVERALL LEARNING OUTCOMES </a:t>
            </a:r>
          </a:p>
          <a:p>
            <a:pPr marL="0" lvl="0" indent="0" rtl="0">
              <a:lnSpc>
                <a:spcPct val="90000"/>
              </a:lnSpc>
              <a:spcBef>
                <a:spcPts val="0"/>
              </a:spcBef>
              <a:spcAft>
                <a:spcPts val="0"/>
              </a:spcAft>
              <a:buNone/>
            </a:pPr>
            <a:r>
              <a:rPr lang="en-GB" sz="1800" b="1" dirty="0">
                <a:solidFill>
                  <a:srgbClr val="FFFFFF"/>
                </a:solidFill>
                <a:latin typeface="+mj-lt"/>
                <a:ea typeface="Roboto"/>
                <a:cs typeface="Roboto"/>
                <a:sym typeface="Roboto"/>
              </a:rPr>
              <a:t>Middle / Intermediate Years</a:t>
            </a:r>
            <a:endParaRPr sz="1800" b="1" dirty="0">
              <a:solidFill>
                <a:srgbClr val="FFFFFF"/>
              </a:solidFill>
              <a:latin typeface="+mj-lt"/>
              <a:ea typeface="Roboto"/>
              <a:cs typeface="Roboto"/>
              <a:sym typeface="Roboto"/>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31" name="Google Shape;344;p54"/>
          <p:cNvSpPr txBox="1">
            <a:spLocks/>
          </p:cNvSpPr>
          <p:nvPr/>
        </p:nvSpPr>
        <p:spPr>
          <a:xfrm>
            <a:off x="311700" y="829525"/>
            <a:ext cx="8520600" cy="792600"/>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rgbClr val="FFFFFF"/>
              </a:buClr>
              <a:buSzPts val="1600"/>
              <a:buFont typeface="Roboto"/>
              <a:buNone/>
              <a:defRPr sz="1600" b="0" i="0" u="none" strike="noStrike" cap="none">
                <a:solidFill>
                  <a:srgbClr val="FFFFFF"/>
                </a:solidFill>
                <a:latin typeface="Roboto"/>
                <a:ea typeface="Roboto"/>
                <a:cs typeface="Roboto"/>
                <a:sym typeface="Roboto"/>
              </a:defRPr>
            </a:lvl1pPr>
            <a:lvl2pPr marL="914400" marR="0" lvl="1" indent="-330200" algn="ctr" rtl="0">
              <a:lnSpc>
                <a:spcPct val="100000"/>
              </a:lnSpc>
              <a:spcBef>
                <a:spcPts val="0"/>
              </a:spcBef>
              <a:spcAft>
                <a:spcPts val="0"/>
              </a:spcAft>
              <a:buClr>
                <a:srgbClr val="FFFFFF"/>
              </a:buClr>
              <a:buSzPts val="2800"/>
              <a:buFont typeface="Roboto"/>
              <a:buNone/>
              <a:defRPr sz="2800" b="0" i="0" u="none" strike="noStrike" cap="none">
                <a:solidFill>
                  <a:srgbClr val="FFFFFF"/>
                </a:solidFill>
                <a:latin typeface="Roboto"/>
                <a:ea typeface="Roboto"/>
                <a:cs typeface="Roboto"/>
                <a:sym typeface="Roboto"/>
              </a:defRPr>
            </a:lvl2pPr>
            <a:lvl3pPr marL="1371600" marR="0" lvl="2" indent="-317500" algn="ctr" rtl="0">
              <a:lnSpc>
                <a:spcPct val="100000"/>
              </a:lnSpc>
              <a:spcBef>
                <a:spcPts val="0"/>
              </a:spcBef>
              <a:spcAft>
                <a:spcPts val="0"/>
              </a:spcAft>
              <a:buClr>
                <a:srgbClr val="FFFFFF"/>
              </a:buClr>
              <a:buSzPts val="2800"/>
              <a:buFont typeface="Roboto"/>
              <a:buNone/>
              <a:defRPr sz="2800" b="0" i="0" u="none" strike="noStrike" cap="none">
                <a:solidFill>
                  <a:srgbClr val="FFFFFF"/>
                </a:solidFill>
                <a:latin typeface="Roboto"/>
                <a:ea typeface="Roboto"/>
                <a:cs typeface="Roboto"/>
                <a:sym typeface="Roboto"/>
              </a:defRPr>
            </a:lvl3pPr>
            <a:lvl4pPr marL="1828800" marR="0" lvl="3" indent="-304800" algn="ctr" rtl="0">
              <a:lnSpc>
                <a:spcPct val="100000"/>
              </a:lnSpc>
              <a:spcBef>
                <a:spcPts val="0"/>
              </a:spcBef>
              <a:spcAft>
                <a:spcPts val="0"/>
              </a:spcAft>
              <a:buClr>
                <a:srgbClr val="FFFFFF"/>
              </a:buClr>
              <a:buSzPts val="2800"/>
              <a:buFont typeface="Roboto"/>
              <a:buNone/>
              <a:defRPr sz="2800" b="0" i="0" u="none" strike="noStrike" cap="none">
                <a:solidFill>
                  <a:srgbClr val="FFFFFF"/>
                </a:solidFill>
                <a:latin typeface="Roboto"/>
                <a:ea typeface="Roboto"/>
                <a:cs typeface="Roboto"/>
                <a:sym typeface="Roboto"/>
              </a:defRPr>
            </a:lvl4pPr>
            <a:lvl5pPr marL="2286000" marR="0" lvl="4" indent="-304800" algn="ctr" rtl="0">
              <a:lnSpc>
                <a:spcPct val="100000"/>
              </a:lnSpc>
              <a:spcBef>
                <a:spcPts val="0"/>
              </a:spcBef>
              <a:spcAft>
                <a:spcPts val="0"/>
              </a:spcAft>
              <a:buClr>
                <a:srgbClr val="FFFFFF"/>
              </a:buClr>
              <a:buSzPts val="2800"/>
              <a:buFont typeface="Roboto"/>
              <a:buNone/>
              <a:defRPr sz="2800" b="0" i="0" u="none" strike="noStrike" cap="none">
                <a:solidFill>
                  <a:srgbClr val="FFFFFF"/>
                </a:solidFill>
                <a:latin typeface="Roboto"/>
                <a:ea typeface="Roboto"/>
                <a:cs typeface="Roboto"/>
                <a:sym typeface="Roboto"/>
              </a:defRPr>
            </a:lvl5pPr>
            <a:lvl6pPr marL="2743200" marR="0" lvl="5" indent="-304800" algn="ctr" rtl="0">
              <a:lnSpc>
                <a:spcPct val="100000"/>
              </a:lnSpc>
              <a:spcBef>
                <a:spcPts val="0"/>
              </a:spcBef>
              <a:spcAft>
                <a:spcPts val="0"/>
              </a:spcAft>
              <a:buClr>
                <a:srgbClr val="FFFFFF"/>
              </a:buClr>
              <a:buSzPts val="2800"/>
              <a:buFont typeface="Roboto"/>
              <a:buNone/>
              <a:defRPr sz="2800" b="0" i="0" u="none" strike="noStrike" cap="none">
                <a:solidFill>
                  <a:srgbClr val="FFFFFF"/>
                </a:solidFill>
                <a:latin typeface="Roboto"/>
                <a:ea typeface="Roboto"/>
                <a:cs typeface="Roboto"/>
                <a:sym typeface="Roboto"/>
              </a:defRPr>
            </a:lvl6pPr>
            <a:lvl7pPr marL="3200400" marR="0" lvl="6" indent="-304800" algn="ctr" rtl="0">
              <a:lnSpc>
                <a:spcPct val="100000"/>
              </a:lnSpc>
              <a:spcBef>
                <a:spcPts val="0"/>
              </a:spcBef>
              <a:spcAft>
                <a:spcPts val="0"/>
              </a:spcAft>
              <a:buClr>
                <a:srgbClr val="FFFFFF"/>
              </a:buClr>
              <a:buSzPts val="2800"/>
              <a:buFont typeface="Roboto"/>
              <a:buNone/>
              <a:defRPr sz="2800" b="0" i="0" u="none" strike="noStrike" cap="none">
                <a:solidFill>
                  <a:srgbClr val="FFFFFF"/>
                </a:solidFill>
                <a:latin typeface="Roboto"/>
                <a:ea typeface="Roboto"/>
                <a:cs typeface="Roboto"/>
                <a:sym typeface="Roboto"/>
              </a:defRPr>
            </a:lvl7pPr>
            <a:lvl8pPr marL="3657600" marR="0" lvl="7" indent="-304800" algn="ctr" rtl="0">
              <a:lnSpc>
                <a:spcPct val="100000"/>
              </a:lnSpc>
              <a:spcBef>
                <a:spcPts val="0"/>
              </a:spcBef>
              <a:spcAft>
                <a:spcPts val="0"/>
              </a:spcAft>
              <a:buClr>
                <a:srgbClr val="FFFFFF"/>
              </a:buClr>
              <a:buSzPts val="2800"/>
              <a:buFont typeface="Roboto"/>
              <a:buNone/>
              <a:defRPr sz="2800" b="0" i="0" u="none" strike="noStrike" cap="none">
                <a:solidFill>
                  <a:srgbClr val="FFFFFF"/>
                </a:solidFill>
                <a:latin typeface="Roboto"/>
                <a:ea typeface="Roboto"/>
                <a:cs typeface="Roboto"/>
                <a:sym typeface="Roboto"/>
              </a:defRPr>
            </a:lvl8pPr>
            <a:lvl9pPr marL="4114800" marR="0" lvl="8" indent="-304800" algn="ctr" rtl="0">
              <a:lnSpc>
                <a:spcPct val="100000"/>
              </a:lnSpc>
              <a:spcBef>
                <a:spcPts val="0"/>
              </a:spcBef>
              <a:spcAft>
                <a:spcPts val="0"/>
              </a:spcAft>
              <a:buClr>
                <a:srgbClr val="FFFFFF"/>
              </a:buClr>
              <a:buSzPts val="2800"/>
              <a:buFont typeface="Roboto"/>
              <a:buNone/>
              <a:defRPr sz="2800" b="0" i="0" u="none" strike="noStrike" cap="none">
                <a:solidFill>
                  <a:srgbClr val="FFFFFF"/>
                </a:solidFill>
                <a:latin typeface="Roboto"/>
                <a:ea typeface="Roboto"/>
                <a:cs typeface="Roboto"/>
                <a:sym typeface="Roboto"/>
              </a:defRPr>
            </a:lvl9pPr>
          </a:lstStyle>
          <a:p>
            <a:pPr marL="0" indent="0">
              <a:lnSpc>
                <a:spcPct val="110000"/>
              </a:lnSpc>
              <a:buClr>
                <a:schemeClr val="lt1"/>
              </a:buClr>
              <a:buSzPts val="1900"/>
              <a:buFont typeface="Arial"/>
              <a:buNone/>
            </a:pPr>
            <a:r>
              <a:rPr lang="en-GB" sz="1500" dirty="0">
                <a:solidFill>
                  <a:schemeClr val="lt1"/>
                </a:solidFill>
                <a:latin typeface="+mj-lt"/>
                <a:ea typeface="Questrial"/>
                <a:cs typeface="Questrial"/>
                <a:sym typeface="Questrial"/>
              </a:rPr>
              <a:t>Can you fill in the blanks and show what you’ve learnt today? Use the words in blue to help you.</a:t>
            </a:r>
          </a:p>
          <a:p>
            <a:pPr marL="0" indent="0">
              <a:lnSpc>
                <a:spcPct val="110000"/>
              </a:lnSpc>
              <a:buClr>
                <a:schemeClr val="lt1"/>
              </a:buClr>
              <a:buSzPts val="1900"/>
              <a:buFont typeface="Arial"/>
              <a:buNone/>
            </a:pPr>
            <a:endParaRPr lang="en-GB" sz="1500" dirty="0">
              <a:solidFill>
                <a:schemeClr val="lt1"/>
              </a:solidFill>
              <a:latin typeface="+mj-lt"/>
              <a:ea typeface="Questrial"/>
              <a:cs typeface="Questrial"/>
              <a:sym typeface="Questrial"/>
            </a:endParaRPr>
          </a:p>
          <a:p>
            <a:pPr marL="0" indent="0">
              <a:lnSpc>
                <a:spcPct val="110000"/>
              </a:lnSpc>
              <a:spcBef>
                <a:spcPts val="800"/>
              </a:spcBef>
              <a:buClr>
                <a:schemeClr val="lt1"/>
              </a:buClr>
              <a:buSzPts val="1900"/>
              <a:buFont typeface="Arial"/>
              <a:buNone/>
            </a:pPr>
            <a:r>
              <a:rPr lang="en-GB" sz="1500" dirty="0">
                <a:solidFill>
                  <a:schemeClr val="lt1"/>
                </a:solidFill>
                <a:latin typeface="+mj-lt"/>
                <a:ea typeface="Questrial"/>
                <a:cs typeface="Questrial"/>
                <a:sym typeface="Questrial"/>
              </a:rPr>
              <a:t>Our body needs food so that we have enough ______ to survive. Our _______ system is made up of organs that work _______ to ______ down food. Digestion begins in the _____. The __________ squeezes the food down into the _______ by the process of __________. The food goes through the _________ and then the ___________ where the proteins, fats, sugars, vitamins, minerals and some water is absorbed. Finally the remaining water is absorbed in the ______ and the left over waste is stored in the _________ until it is expelled through the anus.</a:t>
            </a:r>
            <a:br>
              <a:rPr lang="en-GB" sz="1500" dirty="0">
                <a:solidFill>
                  <a:schemeClr val="lt1"/>
                </a:solidFill>
                <a:latin typeface="+mj-lt"/>
                <a:ea typeface="Questrial"/>
                <a:cs typeface="Questrial"/>
                <a:sym typeface="Questrial"/>
              </a:rPr>
            </a:br>
            <a:endParaRPr lang="en-GB" sz="1500" dirty="0">
              <a:solidFill>
                <a:schemeClr val="lt1"/>
              </a:solidFill>
              <a:latin typeface="+mj-lt"/>
              <a:ea typeface="Questrial"/>
              <a:cs typeface="Questrial"/>
              <a:sym typeface="Questrial"/>
            </a:endParaRPr>
          </a:p>
        </p:txBody>
      </p:sp>
      <p:sp>
        <p:nvSpPr>
          <p:cNvPr id="17" name="Google Shape;343;p54"/>
          <p:cNvSpPr txBox="1">
            <a:spLocks noGrp="1"/>
          </p:cNvSpPr>
          <p:nvPr>
            <p:ph type="ctrTitle"/>
          </p:nvPr>
        </p:nvSpPr>
        <p:spPr>
          <a:xfrm>
            <a:off x="311700" y="252425"/>
            <a:ext cx="8520600" cy="638100"/>
          </a:xfrm>
          <a:prstGeom prst="rect">
            <a:avLst/>
          </a:prstGeom>
          <a:noFill/>
          <a:ln>
            <a:noFill/>
          </a:ln>
        </p:spPr>
        <p:txBody>
          <a:bodyPr spcFirstLastPara="1" wrap="square" lIns="68575" tIns="34275" rIns="68575" bIns="34275" anchor="ctr" anchorCtr="0">
            <a:noAutofit/>
          </a:bodyPr>
          <a:lstStyle/>
          <a:p>
            <a:pPr marL="0" lvl="0" indent="0" rtl="0">
              <a:spcBef>
                <a:spcPts val="0"/>
              </a:spcBef>
              <a:spcAft>
                <a:spcPts val="0"/>
              </a:spcAft>
              <a:buClr>
                <a:schemeClr val="lt1"/>
              </a:buClr>
              <a:buSzPts val="2700"/>
              <a:buFont typeface="Questrial"/>
              <a:buNone/>
            </a:pPr>
            <a:r>
              <a:rPr lang="en-GB" b="1" dirty="0">
                <a:latin typeface="+mj-lt"/>
              </a:rPr>
              <a:t>Quiz</a:t>
            </a:r>
            <a:endParaRPr b="1" dirty="0">
              <a:latin typeface="+mj-lt"/>
            </a:endParaRPr>
          </a:p>
        </p:txBody>
      </p:sp>
      <p:sp>
        <p:nvSpPr>
          <p:cNvPr id="19" name="Rectangle 18"/>
          <p:cNvSpPr/>
          <p:nvPr/>
        </p:nvSpPr>
        <p:spPr>
          <a:xfrm>
            <a:off x="2064260" y="1653259"/>
            <a:ext cx="889987" cy="307777"/>
          </a:xfrm>
          <a:prstGeom prst="rect">
            <a:avLst/>
          </a:prstGeom>
        </p:spPr>
        <p:txBody>
          <a:bodyPr wrap="none">
            <a:spAutoFit/>
          </a:bodyPr>
          <a:lstStyle/>
          <a:p>
            <a:r>
              <a:rPr lang="en-GB">
                <a:solidFill>
                  <a:srgbClr val="00FFFF"/>
                </a:solidFill>
                <a:latin typeface="+mj-lt"/>
                <a:ea typeface="Roboto"/>
                <a:cs typeface="Roboto"/>
                <a:sym typeface="Roboto"/>
              </a:rPr>
              <a:t>together </a:t>
            </a:r>
            <a:endParaRPr lang="en-US" dirty="0">
              <a:latin typeface="+mj-lt"/>
            </a:endParaRPr>
          </a:p>
        </p:txBody>
      </p:sp>
      <p:sp>
        <p:nvSpPr>
          <p:cNvPr id="20" name="Rectangle 19"/>
          <p:cNvSpPr/>
          <p:nvPr/>
        </p:nvSpPr>
        <p:spPr>
          <a:xfrm>
            <a:off x="4259505" y="1414009"/>
            <a:ext cx="731290" cy="307777"/>
          </a:xfrm>
          <a:prstGeom prst="rect">
            <a:avLst/>
          </a:prstGeom>
        </p:spPr>
        <p:txBody>
          <a:bodyPr wrap="none">
            <a:spAutoFit/>
          </a:bodyPr>
          <a:lstStyle/>
          <a:p>
            <a:r>
              <a:rPr lang="en-GB" dirty="0">
                <a:solidFill>
                  <a:srgbClr val="00FFFF"/>
                </a:solidFill>
                <a:latin typeface="+mj-lt"/>
                <a:ea typeface="Roboto"/>
                <a:cs typeface="Roboto"/>
                <a:sym typeface="Roboto"/>
              </a:rPr>
              <a:t>energy</a:t>
            </a:r>
            <a:endParaRPr lang="en-US" dirty="0">
              <a:latin typeface="+mj-lt"/>
            </a:endParaRPr>
          </a:p>
        </p:txBody>
      </p:sp>
      <p:sp>
        <p:nvSpPr>
          <p:cNvPr id="21" name="Rectangle 20"/>
          <p:cNvSpPr/>
          <p:nvPr/>
        </p:nvSpPr>
        <p:spPr>
          <a:xfrm>
            <a:off x="1740172" y="2175130"/>
            <a:ext cx="1029449" cy="307777"/>
          </a:xfrm>
          <a:prstGeom prst="rect">
            <a:avLst/>
          </a:prstGeom>
        </p:spPr>
        <p:txBody>
          <a:bodyPr wrap="none">
            <a:spAutoFit/>
          </a:bodyPr>
          <a:lstStyle/>
          <a:p>
            <a:r>
              <a:rPr lang="en-GB" dirty="0">
                <a:solidFill>
                  <a:srgbClr val="00FFFF"/>
                </a:solidFill>
                <a:latin typeface="+mj-lt"/>
                <a:ea typeface="Roboto"/>
                <a:cs typeface="Roboto"/>
                <a:sym typeface="Roboto"/>
              </a:rPr>
              <a:t>duodenum</a:t>
            </a:r>
            <a:endParaRPr lang="en-US" dirty="0">
              <a:latin typeface="+mj-lt"/>
            </a:endParaRPr>
          </a:p>
        </p:txBody>
      </p:sp>
      <p:sp>
        <p:nvSpPr>
          <p:cNvPr id="22" name="Rectangle 21"/>
          <p:cNvSpPr/>
          <p:nvPr/>
        </p:nvSpPr>
        <p:spPr>
          <a:xfrm>
            <a:off x="3940507" y="2175130"/>
            <a:ext cx="1369286" cy="307777"/>
          </a:xfrm>
          <a:prstGeom prst="rect">
            <a:avLst/>
          </a:prstGeom>
        </p:spPr>
        <p:txBody>
          <a:bodyPr wrap="none">
            <a:spAutoFit/>
          </a:bodyPr>
          <a:lstStyle/>
          <a:p>
            <a:r>
              <a:rPr lang="en-GB">
                <a:solidFill>
                  <a:srgbClr val="00FFFF"/>
                </a:solidFill>
                <a:latin typeface="+mj-lt"/>
                <a:ea typeface="Roboto"/>
                <a:cs typeface="Roboto"/>
                <a:sym typeface="Roboto"/>
              </a:rPr>
              <a:t>small intestine </a:t>
            </a:r>
            <a:endParaRPr lang="en-US" dirty="0">
              <a:latin typeface="+mj-lt"/>
            </a:endParaRPr>
          </a:p>
        </p:txBody>
      </p:sp>
      <p:sp>
        <p:nvSpPr>
          <p:cNvPr id="23" name="Rectangle 22"/>
          <p:cNvSpPr/>
          <p:nvPr/>
        </p:nvSpPr>
        <p:spPr>
          <a:xfrm>
            <a:off x="7598328" y="2418010"/>
            <a:ext cx="612668" cy="307777"/>
          </a:xfrm>
          <a:prstGeom prst="rect">
            <a:avLst/>
          </a:prstGeom>
        </p:spPr>
        <p:txBody>
          <a:bodyPr wrap="none">
            <a:spAutoFit/>
          </a:bodyPr>
          <a:lstStyle/>
          <a:p>
            <a:r>
              <a:rPr lang="en-GB">
                <a:solidFill>
                  <a:srgbClr val="00FFFF"/>
                </a:solidFill>
                <a:latin typeface="+mj-lt"/>
                <a:ea typeface="Roboto"/>
                <a:cs typeface="Roboto"/>
                <a:sym typeface="Roboto"/>
              </a:rPr>
              <a:t>colon</a:t>
            </a:r>
            <a:endParaRPr lang="en-US" dirty="0">
              <a:latin typeface="+mj-lt"/>
            </a:endParaRPr>
          </a:p>
        </p:txBody>
      </p:sp>
      <p:sp>
        <p:nvSpPr>
          <p:cNvPr id="24" name="Rectangle 23"/>
          <p:cNvSpPr/>
          <p:nvPr/>
        </p:nvSpPr>
        <p:spPr>
          <a:xfrm>
            <a:off x="6656621" y="1677079"/>
            <a:ext cx="681597" cy="307777"/>
          </a:xfrm>
          <a:prstGeom prst="rect">
            <a:avLst/>
          </a:prstGeom>
        </p:spPr>
        <p:txBody>
          <a:bodyPr wrap="none">
            <a:spAutoFit/>
          </a:bodyPr>
          <a:lstStyle/>
          <a:p>
            <a:r>
              <a:rPr lang="en-GB" dirty="0">
                <a:solidFill>
                  <a:srgbClr val="00FFFF"/>
                </a:solidFill>
                <a:latin typeface="+mj-lt"/>
                <a:ea typeface="Roboto"/>
                <a:cs typeface="Roboto"/>
                <a:sym typeface="Roboto"/>
              </a:rPr>
              <a:t>mouth</a:t>
            </a:r>
            <a:endParaRPr lang="en-US" dirty="0">
              <a:latin typeface="+mj-lt"/>
            </a:endParaRPr>
          </a:p>
        </p:txBody>
      </p:sp>
      <p:sp>
        <p:nvSpPr>
          <p:cNvPr id="25" name="Rectangle 24"/>
          <p:cNvSpPr/>
          <p:nvPr/>
        </p:nvSpPr>
        <p:spPr>
          <a:xfrm>
            <a:off x="3379940" y="2672010"/>
            <a:ext cx="731290" cy="307777"/>
          </a:xfrm>
          <a:prstGeom prst="rect">
            <a:avLst/>
          </a:prstGeom>
        </p:spPr>
        <p:txBody>
          <a:bodyPr wrap="none">
            <a:spAutoFit/>
          </a:bodyPr>
          <a:lstStyle/>
          <a:p>
            <a:r>
              <a:rPr lang="en-GB" dirty="0">
                <a:solidFill>
                  <a:srgbClr val="00FFFF"/>
                </a:solidFill>
                <a:latin typeface="+mj-lt"/>
                <a:ea typeface="Roboto"/>
                <a:cs typeface="Roboto"/>
                <a:sym typeface="Roboto"/>
              </a:rPr>
              <a:t>rectum</a:t>
            </a:r>
            <a:endParaRPr lang="en-US" dirty="0">
              <a:latin typeface="+mj-lt"/>
            </a:endParaRPr>
          </a:p>
        </p:txBody>
      </p:sp>
      <p:sp>
        <p:nvSpPr>
          <p:cNvPr id="26" name="Rectangle 25"/>
          <p:cNvSpPr/>
          <p:nvPr/>
        </p:nvSpPr>
        <p:spPr>
          <a:xfrm>
            <a:off x="4237967" y="1920904"/>
            <a:ext cx="861133" cy="307777"/>
          </a:xfrm>
          <a:prstGeom prst="rect">
            <a:avLst/>
          </a:prstGeom>
        </p:spPr>
        <p:txBody>
          <a:bodyPr wrap="none">
            <a:spAutoFit/>
          </a:bodyPr>
          <a:lstStyle/>
          <a:p>
            <a:r>
              <a:rPr lang="en-GB">
                <a:solidFill>
                  <a:srgbClr val="00FFFF"/>
                </a:solidFill>
                <a:latin typeface="+mj-lt"/>
                <a:ea typeface="Roboto"/>
                <a:cs typeface="Roboto"/>
                <a:sym typeface="Roboto"/>
              </a:rPr>
              <a:t>stomach</a:t>
            </a:r>
            <a:endParaRPr lang="en-US" dirty="0">
              <a:latin typeface="+mj-lt"/>
            </a:endParaRPr>
          </a:p>
        </p:txBody>
      </p:sp>
      <p:sp>
        <p:nvSpPr>
          <p:cNvPr id="27" name="Rectangle 26"/>
          <p:cNvSpPr/>
          <p:nvPr/>
        </p:nvSpPr>
        <p:spPr>
          <a:xfrm>
            <a:off x="6216058" y="1414009"/>
            <a:ext cx="891591" cy="307777"/>
          </a:xfrm>
          <a:prstGeom prst="rect">
            <a:avLst/>
          </a:prstGeom>
        </p:spPr>
        <p:txBody>
          <a:bodyPr wrap="none">
            <a:spAutoFit/>
          </a:bodyPr>
          <a:lstStyle/>
          <a:p>
            <a:r>
              <a:rPr lang="en-GB">
                <a:solidFill>
                  <a:srgbClr val="00FFFF"/>
                </a:solidFill>
                <a:latin typeface="+mj-lt"/>
                <a:ea typeface="Roboto"/>
                <a:cs typeface="Roboto"/>
                <a:sym typeface="Roboto"/>
              </a:rPr>
              <a:t>digestive</a:t>
            </a:r>
            <a:endParaRPr lang="en-US" dirty="0">
              <a:latin typeface="+mj-lt"/>
            </a:endParaRPr>
          </a:p>
        </p:txBody>
      </p:sp>
      <p:sp>
        <p:nvSpPr>
          <p:cNvPr id="28" name="Rectangle 27"/>
          <p:cNvSpPr/>
          <p:nvPr/>
        </p:nvSpPr>
        <p:spPr>
          <a:xfrm>
            <a:off x="3005435" y="1653259"/>
            <a:ext cx="631904" cy="307777"/>
          </a:xfrm>
          <a:prstGeom prst="rect">
            <a:avLst/>
          </a:prstGeom>
        </p:spPr>
        <p:txBody>
          <a:bodyPr wrap="none">
            <a:spAutoFit/>
          </a:bodyPr>
          <a:lstStyle/>
          <a:p>
            <a:r>
              <a:rPr lang="en-GB" dirty="0">
                <a:solidFill>
                  <a:srgbClr val="00FFFF"/>
                </a:solidFill>
                <a:latin typeface="+mj-lt"/>
                <a:ea typeface="Roboto"/>
                <a:cs typeface="Roboto"/>
                <a:sym typeface="Roboto"/>
              </a:rPr>
              <a:t>break</a:t>
            </a:r>
            <a:endParaRPr lang="en-US" dirty="0">
              <a:latin typeface="+mj-lt"/>
            </a:endParaRPr>
          </a:p>
        </p:txBody>
      </p:sp>
      <p:sp>
        <p:nvSpPr>
          <p:cNvPr id="29" name="Rectangle 28"/>
          <p:cNvSpPr/>
          <p:nvPr/>
        </p:nvSpPr>
        <p:spPr>
          <a:xfrm>
            <a:off x="280513" y="1900840"/>
            <a:ext cx="1159293" cy="307777"/>
          </a:xfrm>
          <a:prstGeom prst="rect">
            <a:avLst/>
          </a:prstGeom>
        </p:spPr>
        <p:txBody>
          <a:bodyPr wrap="none">
            <a:spAutoFit/>
          </a:bodyPr>
          <a:lstStyle/>
          <a:p>
            <a:pPr lvl="0" algn="ctr">
              <a:buClr>
                <a:schemeClr val="lt1"/>
              </a:buClr>
              <a:buSzPts val="2100"/>
            </a:pPr>
            <a:r>
              <a:rPr lang="en-GB">
                <a:solidFill>
                  <a:srgbClr val="00FFFF"/>
                </a:solidFill>
                <a:latin typeface="+mj-lt"/>
                <a:ea typeface="Roboto"/>
                <a:cs typeface="Roboto"/>
                <a:sym typeface="Roboto"/>
              </a:rPr>
              <a:t>oesophagus</a:t>
            </a:r>
            <a:endParaRPr lang="en-GB" dirty="0">
              <a:solidFill>
                <a:srgbClr val="00FFFF"/>
              </a:solidFill>
              <a:latin typeface="+mj-lt"/>
              <a:ea typeface="Roboto"/>
              <a:cs typeface="Roboto"/>
              <a:sym typeface="Roboto"/>
            </a:endParaRPr>
          </a:p>
        </p:txBody>
      </p:sp>
      <p:sp>
        <p:nvSpPr>
          <p:cNvPr id="32" name="Rectangle 31"/>
          <p:cNvSpPr/>
          <p:nvPr/>
        </p:nvSpPr>
        <p:spPr>
          <a:xfrm>
            <a:off x="6616969" y="1911408"/>
            <a:ext cx="981359" cy="307777"/>
          </a:xfrm>
          <a:prstGeom prst="rect">
            <a:avLst/>
          </a:prstGeom>
        </p:spPr>
        <p:txBody>
          <a:bodyPr wrap="none">
            <a:spAutoFit/>
          </a:bodyPr>
          <a:lstStyle/>
          <a:p>
            <a:r>
              <a:rPr lang="en-GB" dirty="0">
                <a:solidFill>
                  <a:srgbClr val="00FFFF"/>
                </a:solidFill>
                <a:latin typeface="+mj-lt"/>
                <a:ea typeface="Roboto"/>
                <a:cs typeface="Roboto"/>
                <a:sym typeface="Roboto"/>
              </a:rPr>
              <a:t>peristalsis</a:t>
            </a:r>
            <a:endParaRPr lang="en-US" dirty="0">
              <a:latin typeface="+mj-lt"/>
            </a:endParaRPr>
          </a:p>
        </p:txBody>
      </p:sp>
    </p:spTree>
    <p:extLst>
      <p:ext uri="{BB962C8B-B14F-4D97-AF65-F5344CB8AC3E}">
        <p14:creationId xmlns:p14="http://schemas.microsoft.com/office/powerpoint/2010/main" val="18276703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55"/>
          <p:cNvSpPr txBox="1">
            <a:spLocks noGrp="1"/>
          </p:cNvSpPr>
          <p:nvPr>
            <p:ph type="ctrTitle"/>
          </p:nvPr>
        </p:nvSpPr>
        <p:spPr>
          <a:xfrm>
            <a:off x="311700" y="468300"/>
            <a:ext cx="8520600" cy="638100"/>
          </a:xfrm>
          <a:prstGeom prst="rect">
            <a:avLst/>
          </a:prstGeom>
          <a:noFill/>
          <a:ln>
            <a:noFill/>
          </a:ln>
        </p:spPr>
        <p:txBody>
          <a:bodyPr spcFirstLastPara="1" wrap="square" lIns="68575" tIns="34275" rIns="68575" bIns="34275" anchor="ctr" anchorCtr="0">
            <a:noAutofit/>
          </a:bodyPr>
          <a:lstStyle/>
          <a:p>
            <a:pPr marL="0" lvl="0" indent="0" rtl="0">
              <a:spcBef>
                <a:spcPts val="0"/>
              </a:spcBef>
              <a:spcAft>
                <a:spcPts val="0"/>
              </a:spcAft>
              <a:buClr>
                <a:schemeClr val="lt1"/>
              </a:buClr>
              <a:buSzPts val="2700"/>
              <a:buFont typeface="Questrial"/>
              <a:buNone/>
            </a:pPr>
            <a:r>
              <a:rPr lang="en-GB" b="1">
                <a:latin typeface="+mj-lt"/>
              </a:rPr>
              <a:t>Curious facts!</a:t>
            </a:r>
            <a:endParaRPr b="1">
              <a:latin typeface="+mj-lt"/>
            </a:endParaRPr>
          </a:p>
        </p:txBody>
      </p:sp>
      <p:sp>
        <p:nvSpPr>
          <p:cNvPr id="362" name="Google Shape;362;p55"/>
          <p:cNvSpPr txBox="1">
            <a:spLocks noGrp="1"/>
          </p:cNvSpPr>
          <p:nvPr>
            <p:ph type="subTitle" idx="1"/>
          </p:nvPr>
        </p:nvSpPr>
        <p:spPr>
          <a:xfrm>
            <a:off x="311700" y="1502950"/>
            <a:ext cx="4641600" cy="792600"/>
          </a:xfrm>
          <a:prstGeom prst="rect">
            <a:avLst/>
          </a:prstGeom>
          <a:noFill/>
          <a:ln>
            <a:noFill/>
          </a:ln>
        </p:spPr>
        <p:txBody>
          <a:bodyPr spcFirstLastPara="1" wrap="square" lIns="68575" tIns="34275" rIns="68575" bIns="34275" anchor="t" anchorCtr="0">
            <a:noAutofit/>
          </a:bodyPr>
          <a:lstStyle/>
          <a:p>
            <a:pPr marL="0" lvl="0" indent="0" rtl="0">
              <a:spcBef>
                <a:spcPts val="0"/>
              </a:spcBef>
              <a:spcAft>
                <a:spcPts val="0"/>
              </a:spcAft>
              <a:buNone/>
            </a:pPr>
            <a:r>
              <a:rPr lang="en-GB" dirty="0">
                <a:latin typeface="+mj-lt"/>
              </a:rPr>
              <a:t>Did you know that it takes food around 6 hours to complete digestion but it only takes around 7 seconds for food to travel from your oesophagus to the stomach?</a:t>
            </a:r>
          </a:p>
          <a:p>
            <a:pPr marL="0" lvl="0" indent="0" rtl="0">
              <a:spcBef>
                <a:spcPts val="0"/>
              </a:spcBef>
              <a:spcAft>
                <a:spcPts val="0"/>
              </a:spcAft>
              <a:buNone/>
            </a:pPr>
            <a:endParaRPr lang="en-GB" dirty="0">
              <a:latin typeface="+mj-lt"/>
            </a:endParaRPr>
          </a:p>
          <a:p>
            <a:pPr marL="0" lvl="0" indent="0" rtl="0">
              <a:spcBef>
                <a:spcPts val="0"/>
              </a:spcBef>
              <a:spcAft>
                <a:spcPts val="0"/>
              </a:spcAft>
              <a:buNone/>
            </a:pPr>
            <a:r>
              <a:rPr lang="en-GB" dirty="0">
                <a:latin typeface="+mj-lt"/>
              </a:rPr>
              <a:t>It can take 10 hours to several days from mouth to rectum.</a:t>
            </a:r>
            <a:endParaRPr dirty="0">
              <a:latin typeface="+mj-lt"/>
            </a:endParaRPr>
          </a:p>
          <a:p>
            <a:pPr marL="0" lvl="0" indent="0" rtl="0">
              <a:spcBef>
                <a:spcPts val="0"/>
              </a:spcBef>
              <a:spcAft>
                <a:spcPts val="0"/>
              </a:spcAft>
              <a:buNone/>
            </a:pPr>
            <a:endParaRPr dirty="0">
              <a:latin typeface="+mj-lt"/>
            </a:endParaRPr>
          </a:p>
          <a:p>
            <a:pPr marL="0" lvl="0" indent="0" rtl="0">
              <a:spcBef>
                <a:spcPts val="0"/>
              </a:spcBef>
              <a:spcAft>
                <a:spcPts val="0"/>
              </a:spcAft>
              <a:buNone/>
            </a:pPr>
            <a:r>
              <a:rPr lang="en-GB" dirty="0">
                <a:latin typeface="+mj-lt"/>
              </a:rPr>
              <a:t>An adult stomach can hold up to 1.5 litres of food and this will stay here for around 2-3 hours</a:t>
            </a:r>
            <a:endParaRPr dirty="0">
              <a:latin typeface="+mj-lt"/>
            </a:endParaRPr>
          </a:p>
          <a:p>
            <a:pPr marL="0" lvl="0" indent="0" rtl="0">
              <a:spcBef>
                <a:spcPts val="0"/>
              </a:spcBef>
              <a:spcAft>
                <a:spcPts val="0"/>
              </a:spcAft>
              <a:buNone/>
            </a:pPr>
            <a:endParaRPr dirty="0">
              <a:latin typeface="+mj-lt"/>
            </a:endParaRPr>
          </a:p>
          <a:p>
            <a:pPr marL="0" lvl="0" indent="0" rtl="0">
              <a:spcBef>
                <a:spcPts val="0"/>
              </a:spcBef>
              <a:spcAft>
                <a:spcPts val="0"/>
              </a:spcAft>
              <a:buNone/>
            </a:pPr>
            <a:r>
              <a:rPr lang="en-GB" dirty="0">
                <a:latin typeface="+mj-lt"/>
              </a:rPr>
              <a:t>The stomach wall has three layers of muscle!</a:t>
            </a:r>
            <a:endParaRPr dirty="0">
              <a:latin typeface="+mj-lt"/>
            </a:endParaRPr>
          </a:p>
          <a:p>
            <a:pPr marL="0" lvl="0" indent="0" rtl="0">
              <a:spcBef>
                <a:spcPts val="0"/>
              </a:spcBef>
              <a:spcAft>
                <a:spcPts val="0"/>
              </a:spcAft>
              <a:buNone/>
            </a:pPr>
            <a:endParaRPr dirty="0">
              <a:latin typeface="+mj-lt"/>
            </a:endParaRPr>
          </a:p>
        </p:txBody>
      </p:sp>
      <p:pic>
        <p:nvPicPr>
          <p:cNvPr id="363" name="Google Shape;363;p55"/>
          <p:cNvPicPr preferRelativeResize="0"/>
          <p:nvPr/>
        </p:nvPicPr>
        <p:blipFill rotWithShape="1">
          <a:blip r:embed="rId3">
            <a:alphaModFix/>
          </a:blip>
          <a:srcRect l="26564" r="26559"/>
          <a:stretch/>
        </p:blipFill>
        <p:spPr>
          <a:xfrm>
            <a:off x="5017225" y="-23200"/>
            <a:ext cx="4571996" cy="514350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DE8A42"/>
        </a:solidFill>
        <a:effectLst/>
      </p:bgPr>
    </p:bg>
    <p:spTree>
      <p:nvGrpSpPr>
        <p:cNvPr id="1" name="Shape 367"/>
        <p:cNvGrpSpPr/>
        <p:nvPr/>
      </p:nvGrpSpPr>
      <p:grpSpPr>
        <a:xfrm>
          <a:off x="0" y="0"/>
          <a:ext cx="0" cy="0"/>
          <a:chOff x="0" y="0"/>
          <a:chExt cx="0" cy="0"/>
        </a:xfrm>
      </p:grpSpPr>
      <p:sp>
        <p:nvSpPr>
          <p:cNvPr id="368" name="Google Shape;368;p56"/>
          <p:cNvSpPr txBox="1">
            <a:spLocks noGrp="1"/>
          </p:cNvSpPr>
          <p:nvPr>
            <p:ph type="title"/>
          </p:nvPr>
        </p:nvSpPr>
        <p:spPr>
          <a:xfrm>
            <a:off x="430985" y="56389"/>
            <a:ext cx="7429500" cy="1109100"/>
          </a:xfrm>
          <a:prstGeom prst="rect">
            <a:avLst/>
          </a:prstGeom>
          <a:noFill/>
          <a:ln>
            <a:noFill/>
          </a:ln>
        </p:spPr>
        <p:txBody>
          <a:bodyPr spcFirstLastPara="1" wrap="square" lIns="68575" tIns="34275" rIns="68575" bIns="34275" anchor="ctr" anchorCtr="0">
            <a:noAutofit/>
          </a:bodyPr>
          <a:lstStyle/>
          <a:p>
            <a:pPr marL="0" lvl="0" indent="0" rtl="0">
              <a:spcBef>
                <a:spcPts val="0"/>
              </a:spcBef>
              <a:spcAft>
                <a:spcPts val="0"/>
              </a:spcAft>
              <a:buClr>
                <a:schemeClr val="lt1"/>
              </a:buClr>
              <a:buSzPts val="2700"/>
              <a:buFont typeface="Questrial"/>
              <a:buNone/>
            </a:pPr>
            <a:r>
              <a:rPr lang="en-GB" sz="2400" b="1"/>
              <a:t>Print friendly take home sheet</a:t>
            </a:r>
            <a:endParaRPr sz="2400" b="1"/>
          </a:p>
        </p:txBody>
      </p:sp>
      <p:sp>
        <p:nvSpPr>
          <p:cNvPr id="369" name="Google Shape;369;p56"/>
          <p:cNvSpPr txBox="1">
            <a:spLocks noGrp="1"/>
          </p:cNvSpPr>
          <p:nvPr>
            <p:ph type="body" idx="1"/>
          </p:nvPr>
        </p:nvSpPr>
        <p:spPr>
          <a:xfrm>
            <a:off x="453199" y="1110950"/>
            <a:ext cx="3327300" cy="2656500"/>
          </a:xfrm>
          <a:prstGeom prst="rect">
            <a:avLst/>
          </a:prstGeom>
          <a:noFill/>
          <a:ln>
            <a:noFill/>
          </a:ln>
        </p:spPr>
        <p:txBody>
          <a:bodyPr spcFirstLastPara="1" wrap="square" lIns="68575" tIns="34275" rIns="68575" bIns="34275" anchor="t" anchorCtr="0">
            <a:noAutofit/>
          </a:bodyPr>
          <a:lstStyle/>
          <a:p>
            <a:pPr marL="0" lvl="0" indent="0" rtl="0">
              <a:spcBef>
                <a:spcPts val="800"/>
              </a:spcBef>
              <a:spcAft>
                <a:spcPts val="0"/>
              </a:spcAft>
              <a:buNone/>
            </a:pPr>
            <a:r>
              <a:rPr lang="en-GB" dirty="0"/>
              <a:t>Students can enjoy labelling a digestive system diagram. Indicating which organs are which. Arrows to be added to show the direction of food.</a:t>
            </a:r>
            <a:endParaRPr dirty="0"/>
          </a:p>
          <a:p>
            <a:pPr marL="0" lvl="0" indent="0" rtl="0">
              <a:spcBef>
                <a:spcPts val="1600"/>
              </a:spcBef>
              <a:spcAft>
                <a:spcPts val="0"/>
              </a:spcAft>
              <a:buNone/>
            </a:pPr>
            <a:r>
              <a:rPr lang="en-GB" dirty="0"/>
              <a:t>The take home sheet is available in the teacher resources repository:</a:t>
            </a:r>
            <a:endParaRPr dirty="0"/>
          </a:p>
          <a:p>
            <a:pPr marL="0" lvl="0" indent="0" rtl="0">
              <a:spcBef>
                <a:spcPts val="1600"/>
              </a:spcBef>
              <a:spcAft>
                <a:spcPts val="1600"/>
              </a:spcAft>
              <a:buNone/>
            </a:pPr>
            <a:r>
              <a:rPr lang="en-GB" sz="800" u="sng" dirty="0">
                <a:solidFill>
                  <a:srgbClr val="0000FF"/>
                </a:solidFill>
                <a:hlinkClick r:id="rId3"/>
              </a:rPr>
              <a:t>https://drive.google.com/drive/folders/17N-hPZnEAdBwevuxAYoTi-yasNatYQM9?usp=sharing</a:t>
            </a:r>
            <a:endParaRPr sz="800" dirty="0">
              <a:solidFill>
                <a:srgbClr val="0000FF"/>
              </a:solidFill>
            </a:endParaRPr>
          </a:p>
        </p:txBody>
      </p:sp>
      <p:pic>
        <p:nvPicPr>
          <p:cNvPr id="370" name="Google Shape;370;p56"/>
          <p:cNvPicPr preferRelativeResize="0"/>
          <p:nvPr/>
        </p:nvPicPr>
        <p:blipFill>
          <a:blip r:embed="rId4">
            <a:alphaModFix/>
          </a:blip>
          <a:stretch>
            <a:fillRect/>
          </a:stretch>
        </p:blipFill>
        <p:spPr>
          <a:xfrm>
            <a:off x="5259324" y="710289"/>
            <a:ext cx="2797954" cy="367321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E8A42"/>
        </a:solidFill>
        <a:effectLst/>
      </p:bgPr>
    </p:bg>
    <p:spTree>
      <p:nvGrpSpPr>
        <p:cNvPr id="1" name="Shape 154"/>
        <p:cNvGrpSpPr/>
        <p:nvPr/>
      </p:nvGrpSpPr>
      <p:grpSpPr>
        <a:xfrm>
          <a:off x="0" y="0"/>
          <a:ext cx="0" cy="0"/>
          <a:chOff x="0" y="0"/>
          <a:chExt cx="0" cy="0"/>
        </a:xfrm>
      </p:grpSpPr>
      <p:sp>
        <p:nvSpPr>
          <p:cNvPr id="155" name="Google Shape;155;p32"/>
          <p:cNvSpPr txBox="1">
            <a:spLocks noGrp="1"/>
          </p:cNvSpPr>
          <p:nvPr>
            <p:ph type="subTitle" idx="1"/>
          </p:nvPr>
        </p:nvSpPr>
        <p:spPr>
          <a:xfrm>
            <a:off x="205174" y="2009710"/>
            <a:ext cx="4367851" cy="792600"/>
          </a:xfrm>
          <a:prstGeom prst="rect">
            <a:avLst/>
          </a:prstGeom>
          <a:noFill/>
          <a:ln>
            <a:noFill/>
          </a:ln>
        </p:spPr>
        <p:txBody>
          <a:bodyPr spcFirstLastPara="1" wrap="square" lIns="68575" tIns="34275" rIns="68575" bIns="34275" anchor="t" anchorCtr="0">
            <a:noAutofit/>
          </a:bodyPr>
          <a:lstStyle/>
          <a:p>
            <a:pPr marL="0" lvl="0" indent="0" algn="l" rtl="0">
              <a:lnSpc>
                <a:spcPct val="200000"/>
              </a:lnSpc>
              <a:spcBef>
                <a:spcPts val="0"/>
              </a:spcBef>
              <a:spcAft>
                <a:spcPts val="0"/>
              </a:spcAft>
              <a:buNone/>
            </a:pPr>
            <a:r>
              <a:rPr lang="en-GB" dirty="0">
                <a:latin typeface="+mj-lt"/>
              </a:rPr>
              <a:t>THINK </a:t>
            </a:r>
            <a:r>
              <a:rPr lang="mr-IN" dirty="0">
                <a:latin typeface="+mj-lt"/>
              </a:rPr>
              <a:t>–</a:t>
            </a:r>
            <a:r>
              <a:rPr lang="en-GB" dirty="0">
                <a:latin typeface="+mj-lt"/>
              </a:rPr>
              <a:t> PAIR </a:t>
            </a:r>
            <a:r>
              <a:rPr lang="mr-IN" dirty="0">
                <a:latin typeface="+mj-lt"/>
              </a:rPr>
              <a:t>–</a:t>
            </a:r>
            <a:r>
              <a:rPr lang="en-GB" dirty="0">
                <a:latin typeface="+mj-lt"/>
              </a:rPr>
              <a:t> SHARE </a:t>
            </a:r>
          </a:p>
          <a:p>
            <a:pPr marL="0" lvl="0" indent="0" algn="l" rtl="0">
              <a:lnSpc>
                <a:spcPct val="200000"/>
              </a:lnSpc>
              <a:spcBef>
                <a:spcPts val="0"/>
              </a:spcBef>
              <a:spcAft>
                <a:spcPts val="0"/>
              </a:spcAft>
              <a:buNone/>
            </a:pPr>
            <a:r>
              <a:rPr lang="en-GB" sz="1400" dirty="0">
                <a:latin typeface="+mj-lt"/>
              </a:rPr>
              <a:t>What happens to food once we’ve eaten it?</a:t>
            </a:r>
            <a:br>
              <a:rPr lang="en-GB" sz="1400" dirty="0">
                <a:latin typeface="+mj-lt"/>
              </a:rPr>
            </a:br>
            <a:r>
              <a:rPr lang="en-GB" sz="1400" dirty="0">
                <a:latin typeface="+mj-lt"/>
              </a:rPr>
              <a:t>What does our digestive system do?</a:t>
            </a:r>
            <a:br>
              <a:rPr lang="en-GB" sz="1400" dirty="0">
                <a:latin typeface="+mj-lt"/>
              </a:rPr>
            </a:br>
            <a:r>
              <a:rPr lang="en-GB" sz="1400" dirty="0">
                <a:latin typeface="+mj-lt"/>
              </a:rPr>
              <a:t>Which organs can you list from our digestive system?</a:t>
            </a:r>
            <a:br>
              <a:rPr lang="en-GB" sz="1400" dirty="0">
                <a:latin typeface="+mj-lt"/>
              </a:rPr>
            </a:br>
            <a:br>
              <a:rPr lang="en-GB" dirty="0">
                <a:latin typeface="+mj-lt"/>
              </a:rPr>
            </a:br>
            <a:endParaRPr sz="1600" dirty="0">
              <a:latin typeface="+mj-lt"/>
            </a:endParaRPr>
          </a:p>
        </p:txBody>
      </p:sp>
      <p:sp>
        <p:nvSpPr>
          <p:cNvPr id="157" name="Google Shape;157;p32"/>
          <p:cNvSpPr txBox="1"/>
          <p:nvPr/>
        </p:nvSpPr>
        <p:spPr>
          <a:xfrm>
            <a:off x="1347520" y="-575957"/>
            <a:ext cx="2698200" cy="3147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GB" sz="20000" b="1" dirty="0">
                <a:solidFill>
                  <a:srgbClr val="FFFFFF"/>
                </a:solidFill>
                <a:latin typeface="+mj-lt"/>
                <a:ea typeface="Roboto"/>
                <a:cs typeface="Roboto"/>
                <a:sym typeface="Roboto"/>
              </a:rPr>
              <a:t>?</a:t>
            </a:r>
            <a:endParaRPr sz="20000" b="1" dirty="0">
              <a:solidFill>
                <a:srgbClr val="FFFFFF"/>
              </a:solidFill>
              <a:latin typeface="+mj-lt"/>
              <a:ea typeface="Roboto"/>
              <a:cs typeface="Roboto"/>
              <a:sym typeface="Roboto"/>
            </a:endParaRPr>
          </a:p>
        </p:txBody>
      </p:sp>
      <p:pic>
        <p:nvPicPr>
          <p:cNvPr id="5" name="Google Shape;178;p34"/>
          <p:cNvPicPr preferRelativeResize="0"/>
          <p:nvPr/>
        </p:nvPicPr>
        <p:blipFill>
          <a:blip r:embed="rId3"/>
          <a:srcRect/>
          <a:stretch/>
        </p:blipFill>
        <p:spPr>
          <a:xfrm>
            <a:off x="4544986" y="813640"/>
            <a:ext cx="4070925" cy="2713678"/>
          </a:xfrm>
          <a:prstGeom prst="rect">
            <a:avLst/>
          </a:prstGeom>
          <a:noFill/>
          <a:ln>
            <a:noFill/>
          </a:ln>
        </p:spPr>
      </p:pic>
      <p:sp>
        <p:nvSpPr>
          <p:cNvPr id="6" name="Google Shape;179;p34"/>
          <p:cNvSpPr txBox="1"/>
          <p:nvPr/>
        </p:nvSpPr>
        <p:spPr>
          <a:xfrm>
            <a:off x="4652537" y="3611591"/>
            <a:ext cx="3877200" cy="666493"/>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GB" dirty="0">
                <a:solidFill>
                  <a:srgbClr val="FFFFFF"/>
                </a:solidFill>
                <a:latin typeface="+mj-lt"/>
              </a:rPr>
              <a:t>What did you have for breakfast this morning?</a:t>
            </a:r>
            <a:endParaRPr dirty="0">
              <a:solidFill>
                <a:srgbClr val="FFFFFF"/>
              </a:solidFill>
              <a:latin typeface="+mj-lt"/>
            </a:endParaRPr>
          </a:p>
          <a:p>
            <a:pPr marL="0" lvl="0" indent="0">
              <a:spcBef>
                <a:spcPts val="0"/>
              </a:spcBef>
              <a:spcAft>
                <a:spcPts val="0"/>
              </a:spcAft>
              <a:buNone/>
            </a:pPr>
            <a:r>
              <a:rPr lang="en-GB" dirty="0">
                <a:solidFill>
                  <a:srgbClr val="FFFFFF"/>
                </a:solidFill>
                <a:latin typeface="+mj-lt"/>
              </a:rPr>
              <a:t>Where do you think it is along your gastro-intestinal (GI) tract?</a:t>
            </a:r>
            <a:endParaRPr dirty="0">
              <a:solidFill>
                <a:srgbClr val="FFFFFF"/>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E8A42"/>
        </a:solidFill>
        <a:effectLst/>
      </p:bgPr>
    </p:bg>
    <p:spTree>
      <p:nvGrpSpPr>
        <p:cNvPr id="1" name="Shape 175"/>
        <p:cNvGrpSpPr/>
        <p:nvPr/>
      </p:nvGrpSpPr>
      <p:grpSpPr>
        <a:xfrm>
          <a:off x="0" y="0"/>
          <a:ext cx="0" cy="0"/>
          <a:chOff x="0" y="0"/>
          <a:chExt cx="0" cy="0"/>
        </a:xfrm>
      </p:grpSpPr>
      <p:sp>
        <p:nvSpPr>
          <p:cNvPr id="176" name="Google Shape;176;p34"/>
          <p:cNvSpPr txBox="1">
            <a:spLocks noGrp="1"/>
          </p:cNvSpPr>
          <p:nvPr>
            <p:ph type="ctrTitle"/>
          </p:nvPr>
        </p:nvSpPr>
        <p:spPr>
          <a:xfrm>
            <a:off x="311700" y="468300"/>
            <a:ext cx="8520600" cy="638100"/>
          </a:xfrm>
          <a:prstGeom prst="rect">
            <a:avLst/>
          </a:prstGeom>
          <a:noFill/>
          <a:ln>
            <a:noFill/>
          </a:ln>
        </p:spPr>
        <p:txBody>
          <a:bodyPr spcFirstLastPara="1" wrap="square" lIns="68575" tIns="34275" rIns="68575" bIns="34275" anchor="ctr" anchorCtr="0">
            <a:noAutofit/>
          </a:bodyPr>
          <a:lstStyle/>
          <a:p>
            <a:pPr marL="0" lvl="0" indent="0" rtl="0">
              <a:spcBef>
                <a:spcPts val="0"/>
              </a:spcBef>
              <a:spcAft>
                <a:spcPts val="0"/>
              </a:spcAft>
              <a:buClr>
                <a:schemeClr val="lt1"/>
              </a:buClr>
              <a:buSzPts val="2700"/>
              <a:buFont typeface="Nunito"/>
              <a:buNone/>
            </a:pPr>
            <a:r>
              <a:rPr lang="en-GB" b="1">
                <a:latin typeface="+mj-lt"/>
              </a:rPr>
              <a:t>So what is digestion?</a:t>
            </a:r>
            <a:endParaRPr b="1">
              <a:latin typeface="+mj-lt"/>
            </a:endParaRPr>
          </a:p>
        </p:txBody>
      </p:sp>
      <p:sp>
        <p:nvSpPr>
          <p:cNvPr id="177" name="Google Shape;177;p34"/>
          <p:cNvSpPr txBox="1">
            <a:spLocks noGrp="1"/>
          </p:cNvSpPr>
          <p:nvPr>
            <p:ph type="subTitle" idx="1"/>
          </p:nvPr>
        </p:nvSpPr>
        <p:spPr>
          <a:xfrm>
            <a:off x="311700" y="1456549"/>
            <a:ext cx="3310500" cy="1205007"/>
          </a:xfrm>
          <a:prstGeom prst="rect">
            <a:avLst/>
          </a:prstGeom>
          <a:noFill/>
          <a:ln>
            <a:noFill/>
          </a:ln>
        </p:spPr>
        <p:txBody>
          <a:bodyPr spcFirstLastPara="1" wrap="square" lIns="68575" tIns="34275" rIns="68575" bIns="34275" anchor="t" anchorCtr="0">
            <a:noAutofit/>
          </a:bodyPr>
          <a:lstStyle/>
          <a:p>
            <a:pPr marL="0" lvl="0" indent="0" rtl="0">
              <a:spcBef>
                <a:spcPts val="0"/>
              </a:spcBef>
              <a:spcAft>
                <a:spcPts val="0"/>
              </a:spcAft>
              <a:buNone/>
            </a:pPr>
            <a:r>
              <a:rPr lang="en-GB" dirty="0">
                <a:latin typeface="+mj-lt"/>
              </a:rPr>
              <a:t>Digestion is chemical and physical breakdown of food into smaller pieces (nutrients) that our body can use for energy production, growth and repair.</a:t>
            </a:r>
            <a:endParaRPr dirty="0">
              <a:latin typeface="+mj-lt"/>
            </a:endParaRPr>
          </a:p>
          <a:p>
            <a:pPr marL="0" lvl="0" indent="0" rtl="0">
              <a:spcBef>
                <a:spcPts val="0"/>
              </a:spcBef>
              <a:spcAft>
                <a:spcPts val="0"/>
              </a:spcAft>
              <a:buNone/>
            </a:pPr>
            <a:endParaRPr lang="en-US" dirty="0">
              <a:latin typeface="+mj-lt"/>
            </a:endParaRPr>
          </a:p>
          <a:p>
            <a:pPr marL="0" lvl="0" indent="0" rtl="0">
              <a:spcBef>
                <a:spcPts val="0"/>
              </a:spcBef>
              <a:spcAft>
                <a:spcPts val="0"/>
              </a:spcAft>
              <a:buNone/>
            </a:pPr>
            <a:r>
              <a:rPr lang="en-US" dirty="0">
                <a:latin typeface="+mj-lt"/>
              </a:rPr>
              <a:t>Nutrients from food:</a:t>
            </a:r>
          </a:p>
          <a:p>
            <a:pPr marL="0" lvl="0" indent="0" rtl="0">
              <a:spcBef>
                <a:spcPts val="0"/>
              </a:spcBef>
              <a:spcAft>
                <a:spcPts val="0"/>
              </a:spcAft>
              <a:buNone/>
            </a:pPr>
            <a:r>
              <a:rPr lang="en-US" dirty="0">
                <a:latin typeface="+mj-lt"/>
              </a:rPr>
              <a:t>Carbohydrates</a:t>
            </a:r>
          </a:p>
          <a:p>
            <a:pPr marL="0" lvl="0" indent="0" rtl="0">
              <a:spcBef>
                <a:spcPts val="0"/>
              </a:spcBef>
              <a:spcAft>
                <a:spcPts val="0"/>
              </a:spcAft>
              <a:buNone/>
            </a:pPr>
            <a:r>
              <a:rPr lang="en-US" dirty="0">
                <a:latin typeface="+mj-lt"/>
              </a:rPr>
              <a:t>Proteins</a:t>
            </a:r>
          </a:p>
          <a:p>
            <a:pPr marL="0" lvl="0" indent="0" rtl="0">
              <a:spcBef>
                <a:spcPts val="0"/>
              </a:spcBef>
              <a:spcAft>
                <a:spcPts val="0"/>
              </a:spcAft>
              <a:buNone/>
            </a:pPr>
            <a:r>
              <a:rPr lang="en-US" dirty="0">
                <a:latin typeface="+mj-lt"/>
              </a:rPr>
              <a:t>Fats (Lipids)</a:t>
            </a:r>
          </a:p>
          <a:p>
            <a:pPr marL="0" lvl="0" indent="0" rtl="0">
              <a:spcBef>
                <a:spcPts val="0"/>
              </a:spcBef>
              <a:spcAft>
                <a:spcPts val="0"/>
              </a:spcAft>
              <a:buNone/>
            </a:pPr>
            <a:r>
              <a:rPr lang="en-US" dirty="0">
                <a:latin typeface="+mj-lt"/>
              </a:rPr>
              <a:t>Vitamins</a:t>
            </a:r>
          </a:p>
          <a:p>
            <a:pPr marL="0" lvl="0" indent="0" rtl="0">
              <a:spcBef>
                <a:spcPts val="0"/>
              </a:spcBef>
              <a:spcAft>
                <a:spcPts val="0"/>
              </a:spcAft>
              <a:buNone/>
            </a:pPr>
            <a:r>
              <a:rPr lang="en-US" dirty="0">
                <a:latin typeface="+mj-lt"/>
              </a:rPr>
              <a:t>Minerals</a:t>
            </a:r>
          </a:p>
          <a:p>
            <a:pPr marL="0" lvl="0" indent="0" rtl="0">
              <a:spcBef>
                <a:spcPts val="0"/>
              </a:spcBef>
              <a:spcAft>
                <a:spcPts val="0"/>
              </a:spcAft>
              <a:buNone/>
            </a:pPr>
            <a:r>
              <a:rPr lang="en-US" dirty="0">
                <a:latin typeface="+mj-lt"/>
              </a:rPr>
              <a:t>Water</a:t>
            </a:r>
            <a:endParaRPr dirty="0">
              <a:latin typeface="+mj-lt"/>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3621" t="11535" r="13766" b="54267"/>
          <a:stretch/>
        </p:blipFill>
        <p:spPr>
          <a:xfrm>
            <a:off x="4565020" y="851578"/>
            <a:ext cx="4578977" cy="1758998"/>
          </a:xfrm>
          <a:prstGeom prst="rect">
            <a:avLst/>
          </a:prstGeom>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2575" t="69390" r="14048" b="10039"/>
          <a:stretch/>
        </p:blipFill>
        <p:spPr>
          <a:xfrm>
            <a:off x="4565020" y="2736219"/>
            <a:ext cx="4581367" cy="963261"/>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33"/>
          <p:cNvSpPr txBox="1">
            <a:spLocks noGrp="1"/>
          </p:cNvSpPr>
          <p:nvPr>
            <p:ph type="ctrTitle"/>
          </p:nvPr>
        </p:nvSpPr>
        <p:spPr>
          <a:xfrm>
            <a:off x="311700" y="468300"/>
            <a:ext cx="8520600" cy="638100"/>
          </a:xfrm>
          <a:prstGeom prst="rect">
            <a:avLst/>
          </a:prstGeom>
          <a:noFill/>
          <a:ln>
            <a:noFill/>
          </a:ln>
        </p:spPr>
        <p:txBody>
          <a:bodyPr spcFirstLastPara="1" wrap="square" lIns="68575" tIns="34275" rIns="68575" bIns="34275" anchor="ctr" anchorCtr="0">
            <a:noAutofit/>
          </a:bodyPr>
          <a:lstStyle/>
          <a:p>
            <a:pPr marL="0" lvl="0" indent="0" rtl="0">
              <a:spcBef>
                <a:spcPts val="0"/>
              </a:spcBef>
              <a:spcAft>
                <a:spcPts val="0"/>
              </a:spcAft>
              <a:buClr>
                <a:schemeClr val="lt1"/>
              </a:buClr>
              <a:buSzPts val="2700"/>
              <a:buFont typeface="Questrial"/>
              <a:buNone/>
            </a:pPr>
            <a:r>
              <a:rPr lang="en-GB" b="1" dirty="0">
                <a:latin typeface="+mj-lt"/>
              </a:rPr>
              <a:t>The digestive system puzzle</a:t>
            </a:r>
            <a:endParaRPr b="1" dirty="0">
              <a:latin typeface="+mj-lt"/>
            </a:endParaRPr>
          </a:p>
        </p:txBody>
      </p:sp>
      <p:sp>
        <p:nvSpPr>
          <p:cNvPr id="17" name="Google Shape;155;p32"/>
          <p:cNvSpPr txBox="1">
            <a:spLocks noGrp="1"/>
          </p:cNvSpPr>
          <p:nvPr>
            <p:ph type="subTitle" idx="1"/>
          </p:nvPr>
        </p:nvSpPr>
        <p:spPr>
          <a:xfrm>
            <a:off x="284686" y="2009710"/>
            <a:ext cx="4317131" cy="792600"/>
          </a:xfrm>
          <a:prstGeom prst="rect">
            <a:avLst/>
          </a:prstGeom>
          <a:noFill/>
          <a:ln>
            <a:noFill/>
          </a:ln>
        </p:spPr>
        <p:txBody>
          <a:bodyPr spcFirstLastPara="1" wrap="square" lIns="68575" tIns="34275" rIns="68575" bIns="34275" anchor="t" anchorCtr="0">
            <a:noAutofit/>
          </a:bodyPr>
          <a:lstStyle/>
          <a:p>
            <a:pPr marL="0" lvl="0" indent="0" algn="l" rtl="0">
              <a:lnSpc>
                <a:spcPct val="200000"/>
              </a:lnSpc>
              <a:spcBef>
                <a:spcPts val="0"/>
              </a:spcBef>
              <a:spcAft>
                <a:spcPts val="0"/>
              </a:spcAft>
              <a:buNone/>
            </a:pPr>
            <a:r>
              <a:rPr lang="en-US" dirty="0">
                <a:latin typeface="+mj-lt"/>
              </a:rPr>
              <a:t>Have a try at putting together your digestive system puzzle and labelling the organs. </a:t>
            </a:r>
          </a:p>
          <a:p>
            <a:pPr marL="0" lvl="0" indent="0" algn="l" rtl="0">
              <a:lnSpc>
                <a:spcPct val="200000"/>
              </a:lnSpc>
              <a:spcBef>
                <a:spcPts val="0"/>
              </a:spcBef>
              <a:spcAft>
                <a:spcPts val="0"/>
              </a:spcAft>
              <a:buNone/>
            </a:pPr>
            <a:r>
              <a:rPr lang="en-US" dirty="0">
                <a:latin typeface="+mj-lt"/>
              </a:rPr>
              <a:t>Do your best. You can check all of your answers on the </a:t>
            </a:r>
            <a:r>
              <a:rPr lang="en-US" dirty="0" err="1">
                <a:latin typeface="+mj-lt"/>
              </a:rPr>
              <a:t>Virtuali</a:t>
            </a:r>
            <a:r>
              <a:rPr lang="en-US" dirty="0">
                <a:latin typeface="+mj-lt"/>
              </a:rPr>
              <a:t>-Tee app!</a:t>
            </a:r>
            <a:br>
              <a:rPr lang="en-GB" dirty="0">
                <a:latin typeface="+mj-lt"/>
              </a:rPr>
            </a:br>
            <a:br>
              <a:rPr lang="en-GB" dirty="0">
                <a:latin typeface="+mj-lt"/>
              </a:rPr>
            </a:br>
            <a:endParaRPr sz="1600" dirty="0">
              <a:latin typeface="+mj-lt"/>
            </a:endParaRPr>
          </a:p>
        </p:txBody>
      </p:sp>
      <p:pic>
        <p:nvPicPr>
          <p:cNvPr id="2" name="Picture 1"/>
          <p:cNvPicPr>
            <a:picLocks noChangeAspect="1"/>
          </p:cNvPicPr>
          <p:nvPr/>
        </p:nvPicPr>
        <p:blipFill>
          <a:blip r:embed="rId3"/>
          <a:stretch>
            <a:fillRect/>
          </a:stretch>
        </p:blipFill>
        <p:spPr>
          <a:xfrm>
            <a:off x="5516217" y="468300"/>
            <a:ext cx="2946247" cy="4169465"/>
          </a:xfrm>
          <a:prstGeom prst="roundRect">
            <a:avLst>
              <a:gd name="adj" fmla="val 8594"/>
            </a:avLst>
          </a:prstGeom>
          <a:solidFill>
            <a:srgbClr val="FFFFFF">
              <a:shade val="85000"/>
            </a:srgbClr>
          </a:solidFill>
          <a:ln>
            <a:noFill/>
          </a:ln>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pic>
        <p:nvPicPr>
          <p:cNvPr id="273" name="Google Shape;273;p45"/>
          <p:cNvPicPr preferRelativeResize="0"/>
          <p:nvPr/>
        </p:nvPicPr>
        <p:blipFill rotWithShape="1">
          <a:blip r:embed="rId3">
            <a:alphaModFix/>
          </a:blip>
          <a:srcRect l="27479" r="13169"/>
          <a:stretch/>
        </p:blipFill>
        <p:spPr>
          <a:xfrm>
            <a:off x="4655425" y="0"/>
            <a:ext cx="4488580" cy="5172825"/>
          </a:xfrm>
          <a:prstGeom prst="rect">
            <a:avLst/>
          </a:prstGeom>
          <a:noFill/>
          <a:ln>
            <a:noFill/>
          </a:ln>
        </p:spPr>
      </p:pic>
      <p:sp>
        <p:nvSpPr>
          <p:cNvPr id="274" name="Google Shape;274;p45"/>
          <p:cNvSpPr txBox="1">
            <a:spLocks noGrp="1"/>
          </p:cNvSpPr>
          <p:nvPr>
            <p:ph type="ctrTitle"/>
          </p:nvPr>
        </p:nvSpPr>
        <p:spPr>
          <a:xfrm>
            <a:off x="311700" y="468300"/>
            <a:ext cx="8520600" cy="638100"/>
          </a:xfrm>
          <a:prstGeom prst="rect">
            <a:avLst/>
          </a:prstGeom>
          <a:noFill/>
          <a:ln>
            <a:noFill/>
          </a:ln>
        </p:spPr>
        <p:txBody>
          <a:bodyPr spcFirstLastPara="1" wrap="square" lIns="68575" tIns="34275" rIns="68575" bIns="34275" anchor="ctr" anchorCtr="0">
            <a:noAutofit/>
          </a:bodyPr>
          <a:lstStyle/>
          <a:p>
            <a:pPr marL="0" lvl="0" indent="0" rtl="0">
              <a:spcBef>
                <a:spcPts val="0"/>
              </a:spcBef>
              <a:spcAft>
                <a:spcPts val="0"/>
              </a:spcAft>
              <a:buClr>
                <a:srgbClr val="002060"/>
              </a:buClr>
              <a:buSzPts val="4100"/>
              <a:buFont typeface="Nunito"/>
              <a:buNone/>
            </a:pPr>
            <a:r>
              <a:rPr lang="en-GB" b="1" dirty="0">
                <a:latin typeface="+mj-lt"/>
              </a:rPr>
              <a:t>The </a:t>
            </a:r>
            <a:r>
              <a:rPr lang="en-GB" b="1" dirty="0" err="1">
                <a:latin typeface="+mj-lt"/>
              </a:rPr>
              <a:t>Virtuali</a:t>
            </a:r>
            <a:r>
              <a:rPr lang="en-GB" b="1" dirty="0">
                <a:latin typeface="+mj-lt"/>
              </a:rPr>
              <a:t>-Tee</a:t>
            </a:r>
            <a:endParaRPr b="1" dirty="0">
              <a:latin typeface="+mj-lt"/>
            </a:endParaRPr>
          </a:p>
        </p:txBody>
      </p:sp>
      <p:sp>
        <p:nvSpPr>
          <p:cNvPr id="275" name="Google Shape;275;p45"/>
          <p:cNvSpPr txBox="1">
            <a:spLocks noGrp="1"/>
          </p:cNvSpPr>
          <p:nvPr>
            <p:ph type="subTitle" idx="1"/>
          </p:nvPr>
        </p:nvSpPr>
        <p:spPr>
          <a:xfrm>
            <a:off x="311700" y="1157100"/>
            <a:ext cx="4536300" cy="792600"/>
          </a:xfrm>
          <a:prstGeom prst="rect">
            <a:avLst/>
          </a:prstGeom>
          <a:noFill/>
          <a:ln>
            <a:noFill/>
          </a:ln>
        </p:spPr>
        <p:txBody>
          <a:bodyPr spcFirstLastPara="1" wrap="square" lIns="68575" tIns="34275" rIns="68575" bIns="34275" anchor="t" anchorCtr="0">
            <a:noAutofit/>
          </a:bodyPr>
          <a:lstStyle/>
          <a:p>
            <a:pPr marL="0" lvl="0" indent="0" rtl="0">
              <a:spcBef>
                <a:spcPts val="0"/>
              </a:spcBef>
              <a:spcAft>
                <a:spcPts val="0"/>
              </a:spcAft>
              <a:buNone/>
            </a:pPr>
            <a:r>
              <a:rPr lang="en-GB" dirty="0">
                <a:latin typeface="+mj-lt"/>
              </a:rPr>
              <a:t>Today we are going to be using a very special t-shirt to explore your digestive system </a:t>
            </a:r>
            <a:endParaRPr dirty="0">
              <a:latin typeface="+mj-lt"/>
            </a:endParaRPr>
          </a:p>
          <a:p>
            <a:pPr marL="0" lvl="0" indent="0" rtl="0">
              <a:spcBef>
                <a:spcPts val="0"/>
              </a:spcBef>
              <a:spcAft>
                <a:spcPts val="0"/>
              </a:spcAft>
              <a:buClr>
                <a:schemeClr val="lt1"/>
              </a:buClr>
              <a:buSzPts val="3400"/>
              <a:buFont typeface="Arial"/>
              <a:buNone/>
            </a:pPr>
            <a:endParaRPr dirty="0">
              <a:latin typeface="+mj-lt"/>
            </a:endParaRPr>
          </a:p>
          <a:p>
            <a:pPr marL="0" lvl="0" indent="0" rtl="0">
              <a:spcBef>
                <a:spcPts val="0"/>
              </a:spcBef>
              <a:spcAft>
                <a:spcPts val="0"/>
              </a:spcAft>
              <a:buClr>
                <a:schemeClr val="lt1"/>
              </a:buClr>
              <a:buSzPts val="3400"/>
              <a:buFont typeface="Arial"/>
              <a:buNone/>
            </a:pPr>
            <a:endParaRPr dirty="0">
              <a:latin typeface="+mj-lt"/>
            </a:endParaRPr>
          </a:p>
          <a:p>
            <a:pPr marL="0" lvl="0" indent="0" rtl="0">
              <a:spcBef>
                <a:spcPts val="0"/>
              </a:spcBef>
              <a:spcAft>
                <a:spcPts val="0"/>
              </a:spcAft>
              <a:buClr>
                <a:schemeClr val="lt1"/>
              </a:buClr>
              <a:buSzPts val="2300"/>
              <a:buFont typeface="Arial"/>
              <a:buNone/>
            </a:pPr>
            <a:endParaRPr dirty="0">
              <a:latin typeface="+mj-lt"/>
            </a:endParaRPr>
          </a:p>
        </p:txBody>
      </p:sp>
      <p:sp>
        <p:nvSpPr>
          <p:cNvPr id="276" name="Google Shape;276;p45"/>
          <p:cNvSpPr txBox="1"/>
          <p:nvPr/>
        </p:nvSpPr>
        <p:spPr>
          <a:xfrm>
            <a:off x="477575" y="2739575"/>
            <a:ext cx="4101600" cy="13890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r>
              <a:rPr lang="en-GB" sz="2400" i="1">
                <a:solidFill>
                  <a:srgbClr val="FFFFFF"/>
                </a:solidFill>
                <a:latin typeface="+mj-lt"/>
                <a:ea typeface="Roboto"/>
                <a:cs typeface="Roboto"/>
                <a:sym typeface="Roboto"/>
              </a:rPr>
              <a:t>“Explore the Human Body….</a:t>
            </a:r>
            <a:endParaRPr sz="2400" i="1">
              <a:solidFill>
                <a:srgbClr val="FFFFFF"/>
              </a:solidFill>
              <a:latin typeface="+mj-lt"/>
              <a:ea typeface="Roboto"/>
              <a:cs typeface="Roboto"/>
              <a:sym typeface="Roboto"/>
            </a:endParaRPr>
          </a:p>
          <a:p>
            <a:pPr marL="0" lvl="0" indent="0" rtl="0">
              <a:spcBef>
                <a:spcPts val="0"/>
              </a:spcBef>
              <a:spcAft>
                <a:spcPts val="0"/>
              </a:spcAft>
              <a:buClr>
                <a:schemeClr val="dk1"/>
              </a:buClr>
              <a:buSzPts val="1100"/>
              <a:buFont typeface="Arial"/>
              <a:buNone/>
            </a:pPr>
            <a:r>
              <a:rPr lang="en-GB" sz="2400" i="1">
                <a:solidFill>
                  <a:srgbClr val="FFFFFF"/>
                </a:solidFill>
                <a:latin typeface="+mj-lt"/>
                <a:ea typeface="Roboto"/>
                <a:cs typeface="Roboto"/>
                <a:sym typeface="Roboto"/>
              </a:rPr>
              <a:t>On a Human Body…..”</a:t>
            </a:r>
            <a:endParaRPr sz="2400" i="1">
              <a:solidFill>
                <a:srgbClr val="FFFFFF"/>
              </a:solidFill>
              <a:latin typeface="+mj-lt"/>
              <a:ea typeface="Roboto"/>
              <a:cs typeface="Roboto"/>
              <a:sym typeface="Roboto"/>
            </a:endParaRPr>
          </a:p>
          <a:p>
            <a:pPr marL="0" lvl="0" indent="0">
              <a:spcBef>
                <a:spcPts val="0"/>
              </a:spcBef>
              <a:spcAft>
                <a:spcPts val="0"/>
              </a:spcAft>
              <a:buNone/>
            </a:pPr>
            <a:endParaRPr sz="2400" i="1">
              <a:latin typeface="+mj-lt"/>
              <a:ea typeface="Roboto"/>
              <a:cs typeface="Roboto"/>
              <a:sym typeface="Roboto"/>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46"/>
          <p:cNvSpPr txBox="1">
            <a:spLocks noGrp="1"/>
          </p:cNvSpPr>
          <p:nvPr>
            <p:ph type="ctrTitle"/>
          </p:nvPr>
        </p:nvSpPr>
        <p:spPr>
          <a:xfrm>
            <a:off x="311700" y="468300"/>
            <a:ext cx="8520600" cy="638100"/>
          </a:xfrm>
          <a:prstGeom prst="rect">
            <a:avLst/>
          </a:prstGeom>
          <a:noFill/>
          <a:ln>
            <a:noFill/>
          </a:ln>
        </p:spPr>
        <p:txBody>
          <a:bodyPr spcFirstLastPara="1" wrap="square" lIns="68575" tIns="34275" rIns="68575" bIns="34275" anchor="ctr" anchorCtr="0">
            <a:noAutofit/>
          </a:bodyPr>
          <a:lstStyle/>
          <a:p>
            <a:pPr marL="0" lvl="0" indent="0" rtl="0">
              <a:spcBef>
                <a:spcPts val="0"/>
              </a:spcBef>
              <a:spcAft>
                <a:spcPts val="0"/>
              </a:spcAft>
              <a:buClr>
                <a:schemeClr val="lt1"/>
              </a:buClr>
              <a:buSzPts val="3000"/>
              <a:buFont typeface="Questrial"/>
              <a:buNone/>
            </a:pPr>
            <a:r>
              <a:rPr lang="en-GB" b="1">
                <a:latin typeface="+mj-lt"/>
              </a:rPr>
              <a:t>What is the Virtuali-Tee?</a:t>
            </a:r>
            <a:endParaRPr b="1">
              <a:latin typeface="+mj-lt"/>
            </a:endParaRPr>
          </a:p>
        </p:txBody>
      </p:sp>
      <p:pic>
        <p:nvPicPr>
          <p:cNvPr id="282" name="Google Shape;282;p46"/>
          <p:cNvPicPr preferRelativeResize="0"/>
          <p:nvPr/>
        </p:nvPicPr>
        <p:blipFill rotWithShape="1">
          <a:blip r:embed="rId3">
            <a:alphaModFix/>
          </a:blip>
          <a:srcRect l="17221" r="18399"/>
          <a:stretch/>
        </p:blipFill>
        <p:spPr>
          <a:xfrm>
            <a:off x="4176750" y="0"/>
            <a:ext cx="4967251" cy="5143498"/>
          </a:xfrm>
          <a:prstGeom prst="rect">
            <a:avLst/>
          </a:prstGeom>
          <a:noFill/>
          <a:ln>
            <a:noFill/>
          </a:ln>
        </p:spPr>
      </p:pic>
      <p:sp>
        <p:nvSpPr>
          <p:cNvPr id="283" name="Google Shape;283;p46"/>
          <p:cNvSpPr txBox="1">
            <a:spLocks noGrp="1"/>
          </p:cNvSpPr>
          <p:nvPr>
            <p:ph type="subTitle" idx="1"/>
          </p:nvPr>
        </p:nvSpPr>
        <p:spPr>
          <a:xfrm>
            <a:off x="308650" y="1490275"/>
            <a:ext cx="3909300" cy="2569200"/>
          </a:xfrm>
          <a:prstGeom prst="rect">
            <a:avLst/>
          </a:prstGeom>
          <a:noFill/>
          <a:ln>
            <a:noFill/>
          </a:ln>
        </p:spPr>
        <p:txBody>
          <a:bodyPr spcFirstLastPara="1" wrap="square" lIns="68575" tIns="34275" rIns="68575" bIns="34275" anchor="t" anchorCtr="0">
            <a:noAutofit/>
          </a:bodyPr>
          <a:lstStyle/>
          <a:p>
            <a:pPr marL="0" lvl="0" indent="0" rtl="0">
              <a:spcBef>
                <a:spcPts val="0"/>
              </a:spcBef>
              <a:spcAft>
                <a:spcPts val="0"/>
              </a:spcAft>
              <a:buNone/>
            </a:pPr>
            <a:r>
              <a:rPr lang="en-GB">
                <a:latin typeface="+mj-lt"/>
              </a:rPr>
              <a:t>A t-shirt that lets us see inside YOUR body using Augmented Reality!</a:t>
            </a:r>
            <a:endParaRPr>
              <a:latin typeface="+mj-lt"/>
            </a:endParaRPr>
          </a:p>
          <a:p>
            <a:pPr marL="0" lvl="0" indent="0" rtl="0">
              <a:spcBef>
                <a:spcPts val="0"/>
              </a:spcBef>
              <a:spcAft>
                <a:spcPts val="0"/>
              </a:spcAft>
              <a:buNone/>
            </a:pPr>
            <a:endParaRPr>
              <a:latin typeface="+mj-lt"/>
            </a:endParaRPr>
          </a:p>
          <a:p>
            <a:pPr marL="0" lvl="0" indent="0" rtl="0">
              <a:spcBef>
                <a:spcPts val="0"/>
              </a:spcBef>
              <a:spcAft>
                <a:spcPts val="0"/>
              </a:spcAft>
              <a:buNone/>
            </a:pPr>
            <a:r>
              <a:rPr lang="en-GB">
                <a:latin typeface="+mj-lt"/>
              </a:rPr>
              <a:t>We’ll use a mobile devices to scan the tshirt with the app and open a portal so we can explore what is going on under your skin.</a:t>
            </a:r>
            <a:endParaRPr>
              <a:latin typeface="+mj-l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47"/>
          <p:cNvSpPr txBox="1">
            <a:spLocks noGrp="1"/>
          </p:cNvSpPr>
          <p:nvPr>
            <p:ph type="ctrTitle"/>
          </p:nvPr>
        </p:nvSpPr>
        <p:spPr>
          <a:xfrm>
            <a:off x="311700" y="468300"/>
            <a:ext cx="8520600" cy="638100"/>
          </a:xfrm>
          <a:prstGeom prst="rect">
            <a:avLst/>
          </a:prstGeom>
          <a:noFill/>
          <a:ln>
            <a:noFill/>
          </a:ln>
        </p:spPr>
        <p:txBody>
          <a:bodyPr spcFirstLastPara="1" wrap="square" lIns="68575" tIns="34275" rIns="68575" bIns="34275" anchor="ctr" anchorCtr="0">
            <a:noAutofit/>
          </a:bodyPr>
          <a:lstStyle/>
          <a:p>
            <a:pPr marL="0" lvl="0" indent="0" rtl="0">
              <a:spcBef>
                <a:spcPts val="0"/>
              </a:spcBef>
              <a:spcAft>
                <a:spcPts val="0"/>
              </a:spcAft>
              <a:buClr>
                <a:schemeClr val="dk1"/>
              </a:buClr>
              <a:buSzPts val="1100"/>
              <a:buFont typeface="Arial"/>
              <a:buNone/>
            </a:pPr>
            <a:r>
              <a:rPr lang="en-GB" b="1">
                <a:latin typeface="+mj-lt"/>
              </a:rPr>
              <a:t>Step 1 - Getting started</a:t>
            </a:r>
            <a:endParaRPr b="1">
              <a:latin typeface="+mj-lt"/>
            </a:endParaRPr>
          </a:p>
        </p:txBody>
      </p:sp>
      <p:sp>
        <p:nvSpPr>
          <p:cNvPr id="289" name="Google Shape;289;p47"/>
          <p:cNvSpPr txBox="1">
            <a:spLocks noGrp="1"/>
          </p:cNvSpPr>
          <p:nvPr>
            <p:ph type="subTitle" idx="1"/>
          </p:nvPr>
        </p:nvSpPr>
        <p:spPr>
          <a:xfrm>
            <a:off x="311700" y="916275"/>
            <a:ext cx="3818100" cy="792600"/>
          </a:xfrm>
          <a:prstGeom prst="rect">
            <a:avLst/>
          </a:prstGeom>
          <a:noFill/>
          <a:ln>
            <a:noFill/>
          </a:ln>
        </p:spPr>
        <p:txBody>
          <a:bodyPr spcFirstLastPara="1" wrap="square" lIns="68575" tIns="34275" rIns="68575" bIns="34275" anchor="t" anchorCtr="0">
            <a:noAutofit/>
          </a:bodyPr>
          <a:lstStyle/>
          <a:p>
            <a:pPr marL="0" lvl="0" indent="0" rtl="0">
              <a:spcBef>
                <a:spcPts val="0"/>
              </a:spcBef>
              <a:spcAft>
                <a:spcPts val="0"/>
              </a:spcAft>
              <a:buNone/>
            </a:pPr>
            <a:endParaRPr>
              <a:latin typeface="+mj-lt"/>
            </a:endParaRPr>
          </a:p>
          <a:p>
            <a:pPr marL="0" lvl="0" indent="0" rtl="0">
              <a:spcBef>
                <a:spcPts val="0"/>
              </a:spcBef>
              <a:spcAft>
                <a:spcPts val="0"/>
              </a:spcAft>
              <a:buNone/>
            </a:pPr>
            <a:endParaRPr>
              <a:latin typeface="+mj-lt"/>
            </a:endParaRPr>
          </a:p>
          <a:p>
            <a:pPr marL="0" lvl="0" indent="0" rtl="0">
              <a:spcBef>
                <a:spcPts val="0"/>
              </a:spcBef>
              <a:spcAft>
                <a:spcPts val="0"/>
              </a:spcAft>
              <a:buNone/>
            </a:pPr>
            <a:r>
              <a:rPr lang="en-GB">
                <a:latin typeface="+mj-lt"/>
              </a:rPr>
              <a:t>To get started, simply open the Virtuali-Tee app and point at the t-shirt. The tracker image is best picked up by initially pointing at the upper chest with the device 0.5m/1.5ft from the t-shirt.</a:t>
            </a:r>
            <a:endParaRPr>
              <a:latin typeface="+mj-lt"/>
            </a:endParaRPr>
          </a:p>
          <a:p>
            <a:pPr marL="0" lvl="0" indent="0" rtl="0">
              <a:spcBef>
                <a:spcPts val="0"/>
              </a:spcBef>
              <a:spcAft>
                <a:spcPts val="0"/>
              </a:spcAft>
              <a:buNone/>
            </a:pPr>
            <a:endParaRPr>
              <a:latin typeface="+mj-lt"/>
            </a:endParaRPr>
          </a:p>
          <a:p>
            <a:pPr marL="0" lvl="0" indent="0" rtl="0">
              <a:spcBef>
                <a:spcPts val="0"/>
              </a:spcBef>
              <a:spcAft>
                <a:spcPts val="0"/>
              </a:spcAft>
              <a:buNone/>
            </a:pPr>
            <a:r>
              <a:rPr lang="en-GB">
                <a:latin typeface="+mj-lt"/>
              </a:rPr>
              <a:t>The tracking of the t-shirt requires that you are in a well lit space without heavy shadows and that the t-shirt is not stretched or heavily wrinkled.</a:t>
            </a:r>
            <a:endParaRPr>
              <a:latin typeface="+mj-lt"/>
            </a:endParaRPr>
          </a:p>
          <a:p>
            <a:pPr marL="0" lvl="0" indent="0" rtl="0">
              <a:spcBef>
                <a:spcPts val="0"/>
              </a:spcBef>
              <a:spcAft>
                <a:spcPts val="0"/>
              </a:spcAft>
              <a:buNone/>
            </a:pPr>
            <a:endParaRPr>
              <a:latin typeface="+mj-lt"/>
            </a:endParaRPr>
          </a:p>
        </p:txBody>
      </p:sp>
      <p:pic>
        <p:nvPicPr>
          <p:cNvPr id="290" name="Google Shape;290;p47"/>
          <p:cNvPicPr preferRelativeResize="0"/>
          <p:nvPr/>
        </p:nvPicPr>
        <p:blipFill rotWithShape="1">
          <a:blip r:embed="rId3">
            <a:alphaModFix/>
          </a:blip>
          <a:srcRect/>
          <a:stretch/>
        </p:blipFill>
        <p:spPr>
          <a:xfrm>
            <a:off x="4477102" y="1354503"/>
            <a:ext cx="4666900" cy="26251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48"/>
          <p:cNvSpPr txBox="1">
            <a:spLocks noGrp="1"/>
          </p:cNvSpPr>
          <p:nvPr>
            <p:ph type="ctrTitle"/>
          </p:nvPr>
        </p:nvSpPr>
        <p:spPr>
          <a:xfrm>
            <a:off x="311700" y="468300"/>
            <a:ext cx="4184100" cy="638100"/>
          </a:xfrm>
          <a:prstGeom prst="rect">
            <a:avLst/>
          </a:prstGeom>
          <a:noFill/>
          <a:ln>
            <a:noFill/>
          </a:ln>
        </p:spPr>
        <p:txBody>
          <a:bodyPr spcFirstLastPara="1" wrap="square" lIns="68575" tIns="34275" rIns="68575" bIns="34275" anchor="ctr" anchorCtr="0">
            <a:noAutofit/>
          </a:bodyPr>
          <a:lstStyle/>
          <a:p>
            <a:pPr marL="0" lvl="0" indent="0" rtl="0">
              <a:spcBef>
                <a:spcPts val="0"/>
              </a:spcBef>
              <a:spcAft>
                <a:spcPts val="0"/>
              </a:spcAft>
              <a:buClr>
                <a:schemeClr val="dk1"/>
              </a:buClr>
              <a:buSzPts val="1100"/>
              <a:buFont typeface="Arial"/>
              <a:buNone/>
            </a:pPr>
            <a:r>
              <a:rPr lang="en-GB" b="1">
                <a:latin typeface="+mj-lt"/>
              </a:rPr>
              <a:t>Step 2 - Wow, the organs look amazing…now what!?</a:t>
            </a:r>
            <a:endParaRPr b="1" dirty="0">
              <a:latin typeface="+mj-lt"/>
            </a:endParaRPr>
          </a:p>
        </p:txBody>
      </p:sp>
      <p:sp>
        <p:nvSpPr>
          <p:cNvPr id="296" name="Google Shape;296;p48"/>
          <p:cNvSpPr txBox="1">
            <a:spLocks noGrp="1"/>
          </p:cNvSpPr>
          <p:nvPr>
            <p:ph type="subTitle" idx="1"/>
          </p:nvPr>
        </p:nvSpPr>
        <p:spPr>
          <a:xfrm>
            <a:off x="311700" y="1323400"/>
            <a:ext cx="3930600" cy="792600"/>
          </a:xfrm>
          <a:prstGeom prst="rect">
            <a:avLst/>
          </a:prstGeom>
          <a:noFill/>
          <a:ln>
            <a:noFill/>
          </a:ln>
        </p:spPr>
        <p:txBody>
          <a:bodyPr spcFirstLastPara="1" wrap="square" lIns="68575" tIns="34275" rIns="68575" bIns="34275" anchor="t" anchorCtr="0">
            <a:noAutofit/>
          </a:bodyPr>
          <a:lstStyle/>
          <a:p>
            <a:pPr marL="0" lvl="0" indent="0" rtl="0">
              <a:spcBef>
                <a:spcPts val="0"/>
              </a:spcBef>
              <a:spcAft>
                <a:spcPts val="0"/>
              </a:spcAft>
              <a:buNone/>
            </a:pPr>
            <a:r>
              <a:rPr lang="en-GB">
                <a:latin typeface="+mj-lt"/>
              </a:rPr>
              <a:t>Well, we have implemented some pretty cool features into the app. Just tap the screen to get started. You can then isolate the physiological system by tapping on the coloured hot spots. You’ll see some buttons floating outside the chest, use the back button to navigate between systems. </a:t>
            </a:r>
            <a:endParaRPr>
              <a:latin typeface="+mj-lt"/>
            </a:endParaRPr>
          </a:p>
          <a:p>
            <a:pPr marL="0" lvl="0" indent="0" rtl="0">
              <a:spcBef>
                <a:spcPts val="0"/>
              </a:spcBef>
              <a:spcAft>
                <a:spcPts val="0"/>
              </a:spcAft>
              <a:buNone/>
            </a:pPr>
            <a:endParaRPr>
              <a:latin typeface="+mj-lt"/>
            </a:endParaRPr>
          </a:p>
          <a:p>
            <a:pPr marL="0" lvl="0" indent="0" rtl="0">
              <a:spcBef>
                <a:spcPts val="0"/>
              </a:spcBef>
              <a:spcAft>
                <a:spcPts val="0"/>
              </a:spcAft>
              <a:buNone/>
            </a:pPr>
            <a:r>
              <a:rPr lang="en-GB">
                <a:latin typeface="+mj-lt"/>
              </a:rPr>
              <a:t>We encourage you to explore, if you see a button….tap it to find out what it does!</a:t>
            </a:r>
            <a:endParaRPr>
              <a:latin typeface="+mj-lt"/>
            </a:endParaRPr>
          </a:p>
          <a:p>
            <a:pPr marL="0" lvl="0" indent="0" rtl="0">
              <a:spcBef>
                <a:spcPts val="0"/>
              </a:spcBef>
              <a:spcAft>
                <a:spcPts val="0"/>
              </a:spcAft>
              <a:buNone/>
            </a:pPr>
            <a:endParaRPr>
              <a:latin typeface="+mj-lt"/>
            </a:endParaRPr>
          </a:p>
        </p:txBody>
      </p:sp>
      <p:pic>
        <p:nvPicPr>
          <p:cNvPr id="297" name="Google Shape;297;p48"/>
          <p:cNvPicPr preferRelativeResize="0"/>
          <p:nvPr/>
        </p:nvPicPr>
        <p:blipFill>
          <a:blip r:embed="rId3">
            <a:alphaModFix/>
          </a:blip>
          <a:stretch>
            <a:fillRect/>
          </a:stretch>
        </p:blipFill>
        <p:spPr>
          <a:xfrm>
            <a:off x="4338400" y="1323400"/>
            <a:ext cx="4805600" cy="2703150"/>
          </a:xfrm>
          <a:prstGeom prst="rect">
            <a:avLst/>
          </a:prstGeom>
          <a:noFill/>
          <a:ln>
            <a:noFill/>
          </a:ln>
        </p:spPr>
      </p:pic>
    </p:spTree>
  </p:cSld>
  <p:clrMapOvr>
    <a:masterClrMapping/>
  </p:clrMapOvr>
</p:sld>
</file>

<file path=ppt/theme/theme1.xml><?xml version="1.0" encoding="utf-8"?>
<a:theme xmlns:a="http://schemas.openxmlformats.org/drawingml/2006/main" name="Curiscope Red">
  <a:themeElements>
    <a:clrScheme name="Custom 6">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0000"/>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riscope Red">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178</TotalTime>
  <Words>1479</Words>
  <Application>Microsoft Macintosh PowerPoint</Application>
  <PresentationFormat>On-screen Show (16:9)</PresentationFormat>
  <Paragraphs>133</Paragraphs>
  <Slides>22</Slides>
  <Notes>20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22</vt:i4>
      </vt:variant>
    </vt:vector>
  </HeadingPairs>
  <TitlesOfParts>
    <vt:vector size="30" baseType="lpstr">
      <vt:lpstr>Arial</vt:lpstr>
      <vt:lpstr>Arial Narrow</vt:lpstr>
      <vt:lpstr>Calibri</vt:lpstr>
      <vt:lpstr>Nunito</vt:lpstr>
      <vt:lpstr>Questrial</vt:lpstr>
      <vt:lpstr>Roboto</vt:lpstr>
      <vt:lpstr>Curiscope Red</vt:lpstr>
      <vt:lpstr>Curiscope Red</vt:lpstr>
      <vt:lpstr>Digestive System  Middle / Intermediate Years</vt:lpstr>
      <vt:lpstr>PowerPoint Presentation</vt:lpstr>
      <vt:lpstr>PowerPoint Presentation</vt:lpstr>
      <vt:lpstr>So what is digestion?</vt:lpstr>
      <vt:lpstr>The digestive system puzzle</vt:lpstr>
      <vt:lpstr>The Virtuali-Tee</vt:lpstr>
      <vt:lpstr>What is the Virtuali-Tee?</vt:lpstr>
      <vt:lpstr>Step 1 - Getting started</vt:lpstr>
      <vt:lpstr>Step 2 - Wow, the organs look amazing…now what!?</vt:lpstr>
      <vt:lpstr>Step 3 - Surprise! Meet Dr Glover….your virtual expert on the body! </vt:lpstr>
      <vt:lpstr>Getting into your digestive system</vt:lpstr>
      <vt:lpstr>Discovering your digestive organs</vt:lpstr>
      <vt:lpstr>Your small intestine is amazing!</vt:lpstr>
      <vt:lpstr>Let’s explore and create a flow chart:</vt:lpstr>
      <vt:lpstr>PowerPoint Presentation</vt:lpstr>
      <vt:lpstr>PowerPoint Presentation</vt:lpstr>
      <vt:lpstr>PowerPoint Presentation</vt:lpstr>
      <vt:lpstr>PowerPoint Presentation</vt:lpstr>
      <vt:lpstr>Quiz</vt:lpstr>
      <vt:lpstr>Quiz</vt:lpstr>
      <vt:lpstr>Curious facts!</vt:lpstr>
      <vt:lpstr>Print friendly take home sheet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Digestive System  Primary/Elementary</dc:title>
  <cp:lastModifiedBy>Edward Barton</cp:lastModifiedBy>
  <cp:revision>17</cp:revision>
  <dcterms:modified xsi:type="dcterms:W3CDTF">2020-03-25T13:57:25Z</dcterms:modified>
</cp:coreProperties>
</file>