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626"/>
  </p:normalViewPr>
  <p:slideViewPr>
    <p:cSldViewPr snapToGrid="0" snapToObjects="1">
      <p:cViewPr varScale="1">
        <p:scale>
          <a:sx n="161" d="100"/>
          <a:sy n="161" d="100"/>
        </p:scale>
        <p:origin x="7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be1d03ca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be1d03ca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be3e6ce45_0_4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49" name="Google Shape;149;g3be3e6ce45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be3e6ce45_0_5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56" name="Google Shape;156;g3be3e6ce45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be3e6ce45_0_8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63" name="Google Shape;163;g3be3e6ce45_0_8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be1d03ca3_0_1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74" name="Google Shape;174;g3be1d03ca3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be1d03ca3_0_1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82" name="Google Shape;182;g3be1d03ca3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be1d03ca3_0_1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89" name="Google Shape;189;g3be1d03ca3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be1d03ca3_0_1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96" name="Google Shape;196;g3be1d03ca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be1d03ca3_0_1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203" name="Google Shape;203;g3be1d03ca3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10" name="Google Shape;2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be3e6ce45_0_5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20" name="Google Shape;220;g3be3e6ce45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be3e6ce45_0_4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92" name="Google Shape;92;g3be3e6ce45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be3e6ce45_0_5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29" name="Google Shape;229;g3be3e6ce45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be3e6ce45_0_5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36" name="Google Shape;236;g3be3e6ce45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be3e6ce45_0_5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46" name="Google Shape;246;g3be3e6ce45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be3e6ce45_0_5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53" name="Google Shape;253;g3be3e6ce45_0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be3e6ce45_0_4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9" name="Google Shape;99;g3be3e6ce45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be3e6ce45_0_4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06" name="Google Shape;106;g3be3e6ce45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be3e6ce45_0_4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14" name="Google Shape;114;g3be3e6ce45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be3e6ce45_0_4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22" name="Google Shape;122;g3be3e6ce45_0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be3e6ce45_0_4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29" name="Google Shape;129;g3be3e6ce45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be3e6ce45_0_4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35" name="Google Shape;135;g3be3e6ce45_0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be3e6ce45_0_4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42" name="Google Shape;142;g3be3e6ce45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311700" y="468300"/>
            <a:ext cx="8520600" cy="6381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311700" y="2175450"/>
            <a:ext cx="8520600" cy="7926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30200" algn="ctr">
              <a:spcBef>
                <a:spcPts val="1600"/>
              </a:spcBef>
              <a:spcAft>
                <a:spcPts val="0"/>
              </a:spcAft>
              <a:buSzPts val="1600"/>
              <a:buChar char="○"/>
              <a:defRPr/>
            </a:lvl2pPr>
            <a:lvl3pPr marL="1371600" lvl="2" indent="-317500" algn="ctr">
              <a:spcBef>
                <a:spcPts val="1600"/>
              </a:spcBef>
              <a:spcAft>
                <a:spcPts val="0"/>
              </a:spcAft>
              <a:buSzPts val="1400"/>
              <a:buChar char="■"/>
              <a:defRPr/>
            </a:lvl3pPr>
            <a:lvl4pPr marL="1828800" lvl="3" indent="-304800" algn="ctr">
              <a:spcBef>
                <a:spcPts val="1600"/>
              </a:spcBef>
              <a:spcAft>
                <a:spcPts val="0"/>
              </a:spcAft>
              <a:buSzPts val="1200"/>
              <a:buChar char="●"/>
              <a:defRPr/>
            </a:lvl4pPr>
            <a:lvl5pPr marL="2286000" lvl="4" indent="-304800" algn="ctr">
              <a:spcBef>
                <a:spcPts val="1600"/>
              </a:spcBef>
              <a:spcAft>
                <a:spcPts val="0"/>
              </a:spcAft>
              <a:buSzPts val="1200"/>
              <a:buChar char="○"/>
              <a:defRPr/>
            </a:lvl5pPr>
            <a:lvl6pPr marL="2743200" lvl="5" indent="-304800" algn="ctr">
              <a:spcBef>
                <a:spcPts val="1600"/>
              </a:spcBef>
              <a:spcAft>
                <a:spcPts val="0"/>
              </a:spcAft>
              <a:buSzPts val="1200"/>
              <a:buChar char="■"/>
              <a:defRPr/>
            </a:lvl6pPr>
            <a:lvl7pPr marL="3200400" lvl="6" indent="-304800" algn="ctr">
              <a:spcBef>
                <a:spcPts val="1600"/>
              </a:spcBef>
              <a:spcAft>
                <a:spcPts val="0"/>
              </a:spcAft>
              <a:buSzPts val="1200"/>
              <a:buChar char="●"/>
              <a:defRPr/>
            </a:lvl7pPr>
            <a:lvl8pPr marL="3657600" lvl="7" indent="-304800" algn="ctr">
              <a:spcBef>
                <a:spcPts val="1600"/>
              </a:spcBef>
              <a:spcAft>
                <a:spcPts val="0"/>
              </a:spcAft>
              <a:buSzPts val="1200"/>
              <a:buChar char="○"/>
              <a:defRPr/>
            </a:lvl8pPr>
            <a:lvl9pPr marL="4114800" lvl="8" indent="-304800" algn="ctr">
              <a:spcBef>
                <a:spcPts val="1600"/>
              </a:spcBef>
              <a:spcAft>
                <a:spcPts val="1600"/>
              </a:spcAft>
              <a:buSzPts val="1200"/>
              <a:buChar char="■"/>
              <a:defRPr/>
            </a:lvl9pPr>
          </a:lstStyle>
          <a:p>
            <a:endParaRPr/>
          </a:p>
        </p:txBody>
      </p:sp>
      <p:sp>
        <p:nvSpPr>
          <p:cNvPr id="53" name="Google Shape;5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856060" y="463889"/>
            <a:ext cx="7429500" cy="11091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lt1"/>
              </a:buClr>
              <a:buSzPts val="1600"/>
              <a:buFont typeface="Roboto"/>
              <a:buNone/>
              <a:defRPr sz="1600" i="0" u="none" strike="noStrike" cap="none">
                <a:solidFill>
                  <a:schemeClr val="lt1"/>
                </a:solidFill>
                <a:latin typeface="Roboto"/>
                <a:ea typeface="Roboto"/>
                <a:cs typeface="Roboto"/>
                <a:sym typeface="Robot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58" name="Google Shape;58;p13"/>
          <p:cNvSpPr txBox="1">
            <a:spLocks noGrp="1"/>
          </p:cNvSpPr>
          <p:nvPr>
            <p:ph type="body" idx="1"/>
          </p:nvPr>
        </p:nvSpPr>
        <p:spPr>
          <a:xfrm>
            <a:off x="856059" y="1687115"/>
            <a:ext cx="7429500" cy="2656500"/>
          </a:xfrm>
          <a:prstGeom prst="rect">
            <a:avLst/>
          </a:prstGeom>
          <a:noFill/>
          <a:ln>
            <a:noFill/>
          </a:ln>
        </p:spPr>
        <p:txBody>
          <a:bodyPr spcFirstLastPara="1" wrap="square" lIns="68575" tIns="34275" rIns="68575" bIns="34275" anchor="t" anchorCtr="0"/>
          <a:lstStyle>
            <a:lvl1pPr marL="457200" marR="0" lvl="0" indent="-330200" algn="l" rtl="0">
              <a:lnSpc>
                <a:spcPct val="120000"/>
              </a:lnSpc>
              <a:spcBef>
                <a:spcPts val="800"/>
              </a:spcBef>
              <a:spcAft>
                <a:spcPts val="0"/>
              </a:spcAft>
              <a:buClr>
                <a:schemeClr val="lt1"/>
              </a:buClr>
              <a:buSzPts val="1600"/>
              <a:buFont typeface="Roboto"/>
              <a:buChar char="•"/>
              <a:defRPr sz="1600" i="0" u="none" strike="noStrike" cap="none">
                <a:solidFill>
                  <a:schemeClr val="lt1"/>
                </a:solidFill>
                <a:latin typeface="Roboto"/>
                <a:ea typeface="Roboto"/>
                <a:cs typeface="Roboto"/>
                <a:sym typeface="Roboto"/>
              </a:defRPr>
            </a:lvl1pPr>
            <a:lvl2pPr marL="914400" marR="0" lvl="1" indent="-330200" algn="l" rtl="0">
              <a:lnSpc>
                <a:spcPct val="120000"/>
              </a:lnSpc>
              <a:spcBef>
                <a:spcPts val="1600"/>
              </a:spcBef>
              <a:spcAft>
                <a:spcPts val="0"/>
              </a:spcAft>
              <a:buClr>
                <a:schemeClr val="lt1"/>
              </a:buClr>
              <a:buSzPts val="1600"/>
              <a:buFont typeface="Roboto"/>
              <a:buChar char="•"/>
              <a:defRPr i="0" u="none" strike="noStrike" cap="none">
                <a:solidFill>
                  <a:schemeClr val="lt1"/>
                </a:solidFill>
                <a:latin typeface="Roboto"/>
                <a:ea typeface="Roboto"/>
                <a:cs typeface="Roboto"/>
                <a:sym typeface="Roboto"/>
              </a:defRPr>
            </a:lvl2pPr>
            <a:lvl3pPr marL="1371600" marR="0" lvl="2" indent="-304800" algn="l" rtl="0">
              <a:lnSpc>
                <a:spcPct val="120000"/>
              </a:lnSpc>
              <a:spcBef>
                <a:spcPts val="1600"/>
              </a:spcBef>
              <a:spcAft>
                <a:spcPts val="0"/>
              </a:spcAft>
              <a:buClr>
                <a:schemeClr val="lt1"/>
              </a:buClr>
              <a:buSzPts val="1200"/>
              <a:buFont typeface="Roboto"/>
              <a:buChar char="•"/>
              <a:defRPr sz="1200" i="0" u="none" strike="noStrike" cap="none">
                <a:solidFill>
                  <a:schemeClr val="lt1"/>
                </a:solidFill>
                <a:latin typeface="Roboto"/>
                <a:ea typeface="Roboto"/>
                <a:cs typeface="Roboto"/>
                <a:sym typeface="Roboto"/>
              </a:defRPr>
            </a:lvl3pPr>
            <a:lvl4pPr marL="1828800" marR="0" lvl="3" indent="-323850" algn="l" rtl="0">
              <a:lnSpc>
                <a:spcPct val="120000"/>
              </a:lnSpc>
              <a:spcBef>
                <a:spcPts val="1600"/>
              </a:spcBef>
              <a:spcAft>
                <a:spcPts val="0"/>
              </a:spcAft>
              <a:buClr>
                <a:schemeClr val="lt1"/>
              </a:buClr>
              <a:buSzPts val="1500"/>
              <a:buFont typeface="Roboto"/>
              <a:buChar char="•"/>
              <a:defRPr sz="1200" i="0" u="none" strike="noStrike" cap="none">
                <a:solidFill>
                  <a:schemeClr val="lt1"/>
                </a:solidFill>
                <a:latin typeface="Roboto"/>
                <a:ea typeface="Roboto"/>
                <a:cs typeface="Roboto"/>
                <a:sym typeface="Roboto"/>
              </a:defRPr>
            </a:lvl4pPr>
            <a:lvl5pPr marL="2286000" marR="0" lvl="4" indent="-323850" algn="l" rtl="0">
              <a:lnSpc>
                <a:spcPct val="120000"/>
              </a:lnSpc>
              <a:spcBef>
                <a:spcPts val="1600"/>
              </a:spcBef>
              <a:spcAft>
                <a:spcPts val="0"/>
              </a:spcAft>
              <a:buClr>
                <a:schemeClr val="lt1"/>
              </a:buClr>
              <a:buSzPts val="1500"/>
              <a:buFont typeface="Roboto"/>
              <a:buChar char="•"/>
              <a:defRPr sz="1200" i="0" u="none" strike="noStrike" cap="none">
                <a:solidFill>
                  <a:schemeClr val="lt1"/>
                </a:solidFill>
                <a:latin typeface="Roboto"/>
                <a:ea typeface="Roboto"/>
                <a:cs typeface="Roboto"/>
                <a:sym typeface="Roboto"/>
              </a:defRPr>
            </a:lvl5pPr>
            <a:lvl6pPr marL="2743200" marR="0" lvl="5"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6pPr>
            <a:lvl7pPr marL="3200400" marR="0" lvl="6"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7pPr>
            <a:lvl8pPr marL="3657600" marR="0" lvl="7"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8pPr>
            <a:lvl9pPr marL="4114800" marR="0" lvl="8" indent="-311150" algn="l" rtl="0">
              <a:lnSpc>
                <a:spcPct val="120000"/>
              </a:lnSpc>
              <a:spcBef>
                <a:spcPts val="1600"/>
              </a:spcBef>
              <a:spcAft>
                <a:spcPts val="1600"/>
              </a:spcAft>
              <a:buClr>
                <a:schemeClr val="lt1"/>
              </a:buClr>
              <a:buSzPts val="1300"/>
              <a:buFont typeface="Roboto"/>
              <a:buChar char="•"/>
              <a:defRPr sz="1100" i="0" u="none" strike="noStrike" cap="none">
                <a:solidFill>
                  <a:schemeClr val="lt1"/>
                </a:solidFill>
                <a:latin typeface="Roboto"/>
                <a:ea typeface="Roboto"/>
                <a:cs typeface="Roboto"/>
                <a:sym typeface="Roboto"/>
              </a:defRPr>
            </a:lvl9pPr>
          </a:lstStyle>
          <a:p>
            <a:endParaRPr/>
          </a:p>
        </p:txBody>
      </p:sp>
      <p:sp>
        <p:nvSpPr>
          <p:cNvPr id="59" name="Google Shape;59;p13"/>
          <p:cNvSpPr txBox="1">
            <a:spLocks noGrp="1"/>
          </p:cNvSpPr>
          <p:nvPr>
            <p:ph type="dt" idx="10"/>
          </p:nvPr>
        </p:nvSpPr>
        <p:spPr>
          <a:xfrm>
            <a:off x="5592691" y="4412457"/>
            <a:ext cx="2057400" cy="273900"/>
          </a:xfrm>
          <a:prstGeom prst="rect">
            <a:avLst/>
          </a:prstGeom>
          <a:noFill/>
          <a:ln>
            <a:noFill/>
          </a:ln>
        </p:spPr>
        <p:txBody>
          <a:bodyPr spcFirstLastPara="1" wrap="square" lIns="68575" tIns="34275" rIns="68575" bIns="34275" anchor="ctr" anchorCtr="0"/>
          <a:lstStyle>
            <a:lvl1pPr marR="0" lvl="0" algn="r" rtl="0">
              <a:spcBef>
                <a:spcPts val="0"/>
              </a:spcBef>
              <a:spcAft>
                <a:spcPts val="0"/>
              </a:spcAft>
              <a:buSzPts val="1100"/>
              <a:buFont typeface="Roboto"/>
              <a:buNone/>
              <a:defRPr sz="800">
                <a:solidFill>
                  <a:schemeClr val="lt1"/>
                </a:solidFill>
                <a:latin typeface="Roboto"/>
                <a:ea typeface="Roboto"/>
                <a:cs typeface="Roboto"/>
                <a:sym typeface="Roboto"/>
              </a:defRPr>
            </a:lvl1pPr>
            <a:lvl2pPr marR="0" lvl="1"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0" name="Google Shape;60;p13"/>
          <p:cNvSpPr txBox="1">
            <a:spLocks noGrp="1"/>
          </p:cNvSpPr>
          <p:nvPr>
            <p:ph type="ftr" idx="11"/>
          </p:nvPr>
        </p:nvSpPr>
        <p:spPr>
          <a:xfrm>
            <a:off x="856058" y="4412456"/>
            <a:ext cx="4679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Font typeface="Roboto"/>
              <a:buNone/>
              <a:defRPr sz="800" cap="none">
                <a:solidFill>
                  <a:schemeClr val="lt1"/>
                </a:solidFill>
                <a:latin typeface="Roboto"/>
                <a:ea typeface="Roboto"/>
                <a:cs typeface="Roboto"/>
                <a:sym typeface="Roboto"/>
              </a:defRPr>
            </a:lvl1pPr>
            <a:lvl2pPr marR="0" lvl="1"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1" name="Google Shape;61;p13"/>
          <p:cNvSpPr txBox="1">
            <a:spLocks noGrp="1"/>
          </p:cNvSpPr>
          <p:nvPr>
            <p:ph type="sldNum" idx="12"/>
          </p:nvPr>
        </p:nvSpPr>
        <p:spPr>
          <a:xfrm>
            <a:off x="7707241" y="4412455"/>
            <a:ext cx="578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chemeClr val="lt1"/>
                </a:solidFill>
                <a:latin typeface="Questrial"/>
                <a:ea typeface="Questrial"/>
                <a:cs typeface="Questrial"/>
                <a:sym typeface="Questrial"/>
              </a:defRPr>
            </a:lvl1pPr>
            <a:lvl2pPr marL="0" marR="0" lvl="1" indent="0" algn="r" rtl="0">
              <a:spcBef>
                <a:spcPts val="0"/>
              </a:spcBef>
              <a:buNone/>
              <a:defRPr sz="800">
                <a:solidFill>
                  <a:schemeClr val="lt1"/>
                </a:solidFill>
                <a:latin typeface="Questrial"/>
                <a:ea typeface="Questrial"/>
                <a:cs typeface="Questrial"/>
                <a:sym typeface="Questrial"/>
              </a:defRPr>
            </a:lvl2pPr>
            <a:lvl3pPr marL="0" marR="0" lvl="2" indent="0" algn="r" rtl="0">
              <a:spcBef>
                <a:spcPts val="0"/>
              </a:spcBef>
              <a:buNone/>
              <a:defRPr sz="800">
                <a:solidFill>
                  <a:schemeClr val="lt1"/>
                </a:solidFill>
                <a:latin typeface="Questrial"/>
                <a:ea typeface="Questrial"/>
                <a:cs typeface="Questrial"/>
                <a:sym typeface="Questrial"/>
              </a:defRPr>
            </a:lvl3pPr>
            <a:lvl4pPr marL="0" marR="0" lvl="3" indent="0" algn="r" rtl="0">
              <a:spcBef>
                <a:spcPts val="0"/>
              </a:spcBef>
              <a:buNone/>
              <a:defRPr sz="800">
                <a:solidFill>
                  <a:schemeClr val="lt1"/>
                </a:solidFill>
                <a:latin typeface="Questrial"/>
                <a:ea typeface="Questrial"/>
                <a:cs typeface="Questrial"/>
                <a:sym typeface="Questrial"/>
              </a:defRPr>
            </a:lvl4pPr>
            <a:lvl5pPr marL="0" marR="0" lvl="4" indent="0" algn="r" rtl="0">
              <a:spcBef>
                <a:spcPts val="0"/>
              </a:spcBef>
              <a:buNone/>
              <a:defRPr sz="800">
                <a:solidFill>
                  <a:schemeClr val="lt1"/>
                </a:solidFill>
                <a:latin typeface="Questrial"/>
                <a:ea typeface="Questrial"/>
                <a:cs typeface="Questrial"/>
                <a:sym typeface="Questrial"/>
              </a:defRPr>
            </a:lvl5pPr>
            <a:lvl6pPr marL="0" marR="0" lvl="5" indent="0" algn="r" rtl="0">
              <a:spcBef>
                <a:spcPts val="0"/>
              </a:spcBef>
              <a:buNone/>
              <a:defRPr sz="800">
                <a:solidFill>
                  <a:schemeClr val="lt1"/>
                </a:solidFill>
                <a:latin typeface="Questrial"/>
                <a:ea typeface="Questrial"/>
                <a:cs typeface="Questrial"/>
                <a:sym typeface="Questrial"/>
              </a:defRPr>
            </a:lvl6pPr>
            <a:lvl7pPr marL="0" marR="0" lvl="6" indent="0" algn="r" rtl="0">
              <a:spcBef>
                <a:spcPts val="0"/>
              </a:spcBef>
              <a:buNone/>
              <a:defRPr sz="800">
                <a:solidFill>
                  <a:schemeClr val="lt1"/>
                </a:solidFill>
                <a:latin typeface="Questrial"/>
                <a:ea typeface="Questrial"/>
                <a:cs typeface="Questrial"/>
                <a:sym typeface="Questrial"/>
              </a:defRPr>
            </a:lvl7pPr>
            <a:lvl8pPr marL="0" marR="0" lvl="7" indent="0" algn="r" rtl="0">
              <a:spcBef>
                <a:spcPts val="0"/>
              </a:spcBef>
              <a:buNone/>
              <a:defRPr sz="800">
                <a:solidFill>
                  <a:schemeClr val="lt1"/>
                </a:solidFill>
                <a:latin typeface="Questrial"/>
                <a:ea typeface="Questrial"/>
                <a:cs typeface="Questrial"/>
                <a:sym typeface="Questrial"/>
              </a:defRPr>
            </a:lvl8pPr>
            <a:lvl9pPr marL="0" marR="0" lvl="8" indent="0" algn="r" rtl="0">
              <a:spcBef>
                <a:spcPts val="0"/>
              </a:spcBef>
              <a:buNone/>
              <a:defRPr sz="800">
                <a:solidFill>
                  <a:schemeClr val="lt1"/>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AUTOLAYOUT_4">
    <p:spTree>
      <p:nvGrpSpPr>
        <p:cNvPr id="1" name="Shape 62"/>
        <p:cNvGrpSpPr/>
        <p:nvPr/>
      </p:nvGrpSpPr>
      <p:grpSpPr>
        <a:xfrm>
          <a:off x="0" y="0"/>
          <a:ext cx="0" cy="0"/>
          <a:chOff x="0" y="0"/>
          <a:chExt cx="0" cy="0"/>
        </a:xfrm>
      </p:grpSpPr>
      <p:sp>
        <p:nvSpPr>
          <p:cNvPr id="63" name="Google Shape;63;p14"/>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 name="Google Shape;64;p14"/>
          <p:cNvSpPr txBox="1">
            <a:spLocks noGrp="1"/>
          </p:cNvSpPr>
          <p:nvPr>
            <p:ph type="ctrTitle"/>
          </p:nvPr>
        </p:nvSpPr>
        <p:spPr>
          <a:xfrm>
            <a:off x="1837575" y="1251525"/>
            <a:ext cx="5445900" cy="2640600"/>
          </a:xfrm>
          <a:prstGeom prst="rect">
            <a:avLst/>
          </a:prstGeom>
          <a:noFill/>
        </p:spPr>
        <p:txBody>
          <a:bodyPr spcFirstLastPara="1" wrap="square" lIns="91425" tIns="91425" rIns="91425" bIns="91425" anchor="ctr" anchorCtr="0"/>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defRPr>
            </a:lvl2pPr>
            <a:lvl3pPr lvl="2" algn="ctr" rtl="0">
              <a:lnSpc>
                <a:spcPct val="100000"/>
              </a:lnSpc>
              <a:spcBef>
                <a:spcPts val="0"/>
              </a:spcBef>
              <a:spcAft>
                <a:spcPts val="0"/>
              </a:spcAft>
              <a:buClr>
                <a:srgbClr val="FFFFFF"/>
              </a:buClr>
              <a:buSzPts val="4000"/>
              <a:buNone/>
              <a:defRPr sz="4000" b="1">
                <a:solidFill>
                  <a:srgbClr val="FFFFFF"/>
                </a:solidFill>
              </a:defRPr>
            </a:lvl3pPr>
            <a:lvl4pPr lvl="3" algn="ctr" rtl="0">
              <a:lnSpc>
                <a:spcPct val="100000"/>
              </a:lnSpc>
              <a:spcBef>
                <a:spcPts val="0"/>
              </a:spcBef>
              <a:spcAft>
                <a:spcPts val="0"/>
              </a:spcAft>
              <a:buClr>
                <a:srgbClr val="FFFFFF"/>
              </a:buClr>
              <a:buSzPts val="4000"/>
              <a:buNone/>
              <a:defRPr sz="4000" b="1">
                <a:solidFill>
                  <a:srgbClr val="FFFFFF"/>
                </a:solidFill>
              </a:defRPr>
            </a:lvl4pPr>
            <a:lvl5pPr lvl="4" algn="ctr" rtl="0">
              <a:lnSpc>
                <a:spcPct val="100000"/>
              </a:lnSpc>
              <a:spcBef>
                <a:spcPts val="0"/>
              </a:spcBef>
              <a:spcAft>
                <a:spcPts val="0"/>
              </a:spcAft>
              <a:buClr>
                <a:srgbClr val="FFFFFF"/>
              </a:buClr>
              <a:buSzPts val="4000"/>
              <a:buNone/>
              <a:defRPr sz="4000" b="1">
                <a:solidFill>
                  <a:srgbClr val="FFFFFF"/>
                </a:solidFill>
              </a:defRPr>
            </a:lvl5pPr>
            <a:lvl6pPr lvl="5" algn="ctr" rtl="0">
              <a:lnSpc>
                <a:spcPct val="100000"/>
              </a:lnSpc>
              <a:spcBef>
                <a:spcPts val="0"/>
              </a:spcBef>
              <a:spcAft>
                <a:spcPts val="0"/>
              </a:spcAft>
              <a:buClr>
                <a:srgbClr val="FFFFFF"/>
              </a:buClr>
              <a:buSzPts val="4000"/>
              <a:buNone/>
              <a:defRPr sz="4000" b="1">
                <a:solidFill>
                  <a:srgbClr val="FFFFFF"/>
                </a:solidFill>
              </a:defRPr>
            </a:lvl6pPr>
            <a:lvl7pPr lvl="6" algn="ctr" rtl="0">
              <a:lnSpc>
                <a:spcPct val="100000"/>
              </a:lnSpc>
              <a:spcBef>
                <a:spcPts val="0"/>
              </a:spcBef>
              <a:spcAft>
                <a:spcPts val="0"/>
              </a:spcAft>
              <a:buClr>
                <a:srgbClr val="FFFFFF"/>
              </a:buClr>
              <a:buSzPts val="4000"/>
              <a:buNone/>
              <a:defRPr sz="4000" b="1">
                <a:solidFill>
                  <a:srgbClr val="FFFFFF"/>
                </a:solidFill>
              </a:defRPr>
            </a:lvl7pPr>
            <a:lvl8pPr lvl="7" algn="ctr" rtl="0">
              <a:lnSpc>
                <a:spcPct val="100000"/>
              </a:lnSpc>
              <a:spcBef>
                <a:spcPts val="0"/>
              </a:spcBef>
              <a:spcAft>
                <a:spcPts val="0"/>
              </a:spcAft>
              <a:buClr>
                <a:srgbClr val="FFFFFF"/>
              </a:buClr>
              <a:buSzPts val="4000"/>
              <a:buNone/>
              <a:defRPr sz="4000" b="1">
                <a:solidFill>
                  <a:srgbClr val="FFFFFF"/>
                </a:solidFill>
              </a:defRPr>
            </a:lvl8pPr>
            <a:lvl9pPr lvl="8" algn="ctr"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65" name="Google Shape;65;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1084659" y="457199"/>
            <a:ext cx="6977100" cy="20613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lt1"/>
              </a:buClr>
              <a:buSzPts val="2700"/>
              <a:buFont typeface="Questrial"/>
              <a:buNone/>
              <a:defRPr sz="2700" b="0" i="0" u="none" strike="noStrike" cap="none">
                <a:solidFill>
                  <a:schemeClr val="lt1"/>
                </a:solidFill>
                <a:latin typeface="Questrial"/>
                <a:ea typeface="Questrial"/>
                <a:cs typeface="Questrial"/>
                <a:sym typeface="Questrial"/>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68" name="Google Shape;68;p15"/>
          <p:cNvSpPr txBox="1">
            <a:spLocks noGrp="1"/>
          </p:cNvSpPr>
          <p:nvPr>
            <p:ph type="body" idx="1"/>
          </p:nvPr>
        </p:nvSpPr>
        <p:spPr>
          <a:xfrm>
            <a:off x="1290483" y="2524168"/>
            <a:ext cx="6564300" cy="411600"/>
          </a:xfrm>
          <a:prstGeom prst="rect">
            <a:avLst/>
          </a:prstGeom>
          <a:noFill/>
          <a:ln>
            <a:noFill/>
          </a:ln>
        </p:spPr>
        <p:txBody>
          <a:bodyPr spcFirstLastPara="1" wrap="square" lIns="68575" tIns="34275" rIns="68575" bIns="34275" anchor="t" anchorCtr="0"/>
          <a:lstStyle>
            <a:lvl1pPr marL="457200" marR="0" lvl="0" indent="-228600" algn="l" rtl="0">
              <a:lnSpc>
                <a:spcPct val="120000"/>
              </a:lnSpc>
              <a:spcBef>
                <a:spcPts val="800"/>
              </a:spcBef>
              <a:spcAft>
                <a:spcPts val="0"/>
              </a:spcAft>
              <a:buClr>
                <a:schemeClr val="lt1"/>
              </a:buClr>
              <a:buSzPts val="1300"/>
              <a:buFont typeface="Arial"/>
              <a:buNone/>
              <a:defRPr sz="11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1600"/>
              </a:spcBef>
              <a:spcAft>
                <a:spcPts val="0"/>
              </a:spcAft>
              <a:buClr>
                <a:schemeClr val="lt1"/>
              </a:buClr>
              <a:buSzPts val="1300"/>
              <a:buFont typeface="Arial"/>
              <a:buNone/>
              <a:defRPr sz="11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1600"/>
              </a:spcBef>
              <a:spcAft>
                <a:spcPts val="0"/>
              </a:spcAft>
              <a:buClr>
                <a:schemeClr val="lt1"/>
              </a:buClr>
              <a:buSzPts val="1100"/>
              <a:buFont typeface="Arial"/>
              <a:buNone/>
              <a:defRPr sz="9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1600"/>
              </a:spcBef>
              <a:spcAft>
                <a:spcPts val="160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69" name="Google Shape;69;p15"/>
          <p:cNvSpPr txBox="1">
            <a:spLocks noGrp="1"/>
          </p:cNvSpPr>
          <p:nvPr>
            <p:ph type="body" idx="2"/>
          </p:nvPr>
        </p:nvSpPr>
        <p:spPr>
          <a:xfrm>
            <a:off x="856058" y="3232439"/>
            <a:ext cx="7429500" cy="1117200"/>
          </a:xfrm>
          <a:prstGeom prst="rect">
            <a:avLst/>
          </a:prstGeom>
          <a:noFill/>
          <a:ln>
            <a:noFill/>
          </a:ln>
        </p:spPr>
        <p:txBody>
          <a:bodyPr spcFirstLastPara="1" wrap="square" lIns="68575" tIns="34275" rIns="68575" bIns="34275" anchor="ctr" anchorCtr="0"/>
          <a:lstStyle>
            <a:lvl1pPr marL="457200" marR="0" lvl="0" indent="-228600" algn="l" rtl="0">
              <a:lnSpc>
                <a:spcPct val="120000"/>
              </a:lnSpc>
              <a:spcBef>
                <a:spcPts val="800"/>
              </a:spcBef>
              <a:spcAft>
                <a:spcPts val="0"/>
              </a:spcAft>
              <a:buClr>
                <a:schemeClr val="lt1"/>
              </a:buClr>
              <a:buSzPts val="1700"/>
              <a:buFont typeface="Arial"/>
              <a:buNone/>
              <a:defRPr sz="14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1600"/>
              </a:spcBef>
              <a:spcAft>
                <a:spcPts val="0"/>
              </a:spcAft>
              <a:buClr>
                <a:schemeClr val="lt1"/>
              </a:buClr>
              <a:buSzPts val="1300"/>
              <a:buFont typeface="Arial"/>
              <a:buNone/>
              <a:defRPr sz="11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1600"/>
              </a:spcBef>
              <a:spcAft>
                <a:spcPts val="0"/>
              </a:spcAft>
              <a:buClr>
                <a:schemeClr val="lt1"/>
              </a:buClr>
              <a:buSzPts val="1100"/>
              <a:buFont typeface="Arial"/>
              <a:buNone/>
              <a:defRPr sz="9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1600"/>
              </a:spcBef>
              <a:spcAft>
                <a:spcPts val="160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70" name="Google Shape;70;p15"/>
          <p:cNvSpPr txBox="1">
            <a:spLocks noGrp="1"/>
          </p:cNvSpPr>
          <p:nvPr>
            <p:ph type="dt" idx="10"/>
          </p:nvPr>
        </p:nvSpPr>
        <p:spPr>
          <a:xfrm>
            <a:off x="5592691" y="4412457"/>
            <a:ext cx="2057400" cy="273900"/>
          </a:xfrm>
          <a:prstGeom prst="rect">
            <a:avLst/>
          </a:prstGeom>
          <a:noFill/>
          <a:ln>
            <a:noFill/>
          </a:ln>
        </p:spPr>
        <p:txBody>
          <a:bodyPr spcFirstLastPara="1" wrap="square" lIns="68575" tIns="34275" rIns="68575" bIns="34275" anchor="ctr" anchorCtr="0"/>
          <a:lstStyle>
            <a:lvl1pPr marR="0" lvl="0" algn="r" rtl="0">
              <a:spcBef>
                <a:spcPts val="0"/>
              </a:spcBef>
              <a:spcAft>
                <a:spcPts val="0"/>
              </a:spcAft>
              <a:buSzPts val="1400"/>
              <a:buNone/>
              <a:defRPr sz="800">
                <a:solidFill>
                  <a:schemeClr val="lt1"/>
                </a:solidFill>
                <a:latin typeface="Questrial"/>
                <a:ea typeface="Questrial"/>
                <a:cs typeface="Questrial"/>
                <a:sym typeface="Questrial"/>
              </a:defRPr>
            </a:lvl1pPr>
            <a:lvl2pPr marR="0" lvl="1"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9pPr>
          </a:lstStyle>
          <a:p>
            <a:endParaRPr/>
          </a:p>
        </p:txBody>
      </p:sp>
      <p:sp>
        <p:nvSpPr>
          <p:cNvPr id="71" name="Google Shape;71;p15"/>
          <p:cNvSpPr txBox="1">
            <a:spLocks noGrp="1"/>
          </p:cNvSpPr>
          <p:nvPr>
            <p:ph type="ftr" idx="11"/>
          </p:nvPr>
        </p:nvSpPr>
        <p:spPr>
          <a:xfrm>
            <a:off x="856058" y="4412456"/>
            <a:ext cx="4679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400"/>
              <a:buNone/>
              <a:defRPr sz="800" cap="none">
                <a:solidFill>
                  <a:schemeClr val="lt1"/>
                </a:solidFill>
                <a:latin typeface="Questrial"/>
                <a:ea typeface="Questrial"/>
                <a:cs typeface="Questrial"/>
                <a:sym typeface="Questrial"/>
              </a:defRPr>
            </a:lvl1pPr>
            <a:lvl2pPr marR="0" lvl="1"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9pPr>
          </a:lstStyle>
          <a:p>
            <a:endParaRPr/>
          </a:p>
        </p:txBody>
      </p:sp>
      <p:sp>
        <p:nvSpPr>
          <p:cNvPr id="72" name="Google Shape;72;p15"/>
          <p:cNvSpPr txBox="1">
            <a:spLocks noGrp="1"/>
          </p:cNvSpPr>
          <p:nvPr>
            <p:ph type="sldNum" idx="12"/>
          </p:nvPr>
        </p:nvSpPr>
        <p:spPr>
          <a:xfrm>
            <a:off x="7707241" y="4412455"/>
            <a:ext cx="578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chemeClr val="lt1"/>
                </a:solidFill>
                <a:latin typeface="Questrial"/>
                <a:ea typeface="Questrial"/>
                <a:cs typeface="Questrial"/>
                <a:sym typeface="Questrial"/>
              </a:defRPr>
            </a:lvl1pPr>
            <a:lvl2pPr marL="0" marR="0" lvl="1" indent="0" algn="r" rtl="0">
              <a:spcBef>
                <a:spcPts val="0"/>
              </a:spcBef>
              <a:buNone/>
              <a:defRPr sz="800">
                <a:solidFill>
                  <a:schemeClr val="lt1"/>
                </a:solidFill>
                <a:latin typeface="Questrial"/>
                <a:ea typeface="Questrial"/>
                <a:cs typeface="Questrial"/>
                <a:sym typeface="Questrial"/>
              </a:defRPr>
            </a:lvl2pPr>
            <a:lvl3pPr marL="0" marR="0" lvl="2" indent="0" algn="r" rtl="0">
              <a:spcBef>
                <a:spcPts val="0"/>
              </a:spcBef>
              <a:buNone/>
              <a:defRPr sz="800">
                <a:solidFill>
                  <a:schemeClr val="lt1"/>
                </a:solidFill>
                <a:latin typeface="Questrial"/>
                <a:ea typeface="Questrial"/>
                <a:cs typeface="Questrial"/>
                <a:sym typeface="Questrial"/>
              </a:defRPr>
            </a:lvl3pPr>
            <a:lvl4pPr marL="0" marR="0" lvl="3" indent="0" algn="r" rtl="0">
              <a:spcBef>
                <a:spcPts val="0"/>
              </a:spcBef>
              <a:buNone/>
              <a:defRPr sz="800">
                <a:solidFill>
                  <a:schemeClr val="lt1"/>
                </a:solidFill>
                <a:latin typeface="Questrial"/>
                <a:ea typeface="Questrial"/>
                <a:cs typeface="Questrial"/>
                <a:sym typeface="Questrial"/>
              </a:defRPr>
            </a:lvl4pPr>
            <a:lvl5pPr marL="0" marR="0" lvl="4" indent="0" algn="r" rtl="0">
              <a:spcBef>
                <a:spcPts val="0"/>
              </a:spcBef>
              <a:buNone/>
              <a:defRPr sz="800">
                <a:solidFill>
                  <a:schemeClr val="lt1"/>
                </a:solidFill>
                <a:latin typeface="Questrial"/>
                <a:ea typeface="Questrial"/>
                <a:cs typeface="Questrial"/>
                <a:sym typeface="Questrial"/>
              </a:defRPr>
            </a:lvl5pPr>
            <a:lvl6pPr marL="0" marR="0" lvl="5" indent="0" algn="r" rtl="0">
              <a:spcBef>
                <a:spcPts val="0"/>
              </a:spcBef>
              <a:buNone/>
              <a:defRPr sz="800">
                <a:solidFill>
                  <a:schemeClr val="lt1"/>
                </a:solidFill>
                <a:latin typeface="Questrial"/>
                <a:ea typeface="Questrial"/>
                <a:cs typeface="Questrial"/>
                <a:sym typeface="Questrial"/>
              </a:defRPr>
            </a:lvl6pPr>
            <a:lvl7pPr marL="0" marR="0" lvl="6" indent="0" algn="r" rtl="0">
              <a:spcBef>
                <a:spcPts val="0"/>
              </a:spcBef>
              <a:buNone/>
              <a:defRPr sz="800">
                <a:solidFill>
                  <a:schemeClr val="lt1"/>
                </a:solidFill>
                <a:latin typeface="Questrial"/>
                <a:ea typeface="Questrial"/>
                <a:cs typeface="Questrial"/>
                <a:sym typeface="Questrial"/>
              </a:defRPr>
            </a:lvl7pPr>
            <a:lvl8pPr marL="0" marR="0" lvl="7" indent="0" algn="r" rtl="0">
              <a:spcBef>
                <a:spcPts val="0"/>
              </a:spcBef>
              <a:buNone/>
              <a:defRPr sz="800">
                <a:solidFill>
                  <a:schemeClr val="lt1"/>
                </a:solidFill>
                <a:latin typeface="Questrial"/>
                <a:ea typeface="Questrial"/>
                <a:cs typeface="Questrial"/>
                <a:sym typeface="Questrial"/>
              </a:defRPr>
            </a:lvl8pPr>
            <a:lvl9pPr marL="0" marR="0" lvl="8" indent="0" algn="r" rtl="0">
              <a:spcBef>
                <a:spcPts val="0"/>
              </a:spcBef>
              <a:buNone/>
              <a:defRPr sz="800">
                <a:solidFill>
                  <a:schemeClr val="lt1"/>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GB"/>
              <a:t>‹#›</a:t>
            </a:fld>
            <a:endParaRPr/>
          </a:p>
        </p:txBody>
      </p:sp>
      <p:sp>
        <p:nvSpPr>
          <p:cNvPr id="73" name="Google Shape;73;p15"/>
          <p:cNvSpPr txBox="1"/>
          <p:nvPr/>
        </p:nvSpPr>
        <p:spPr>
          <a:xfrm>
            <a:off x="677634" y="549295"/>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Questrial"/>
              <a:buNone/>
            </a:pPr>
            <a:r>
              <a:rPr lang="en-GB" sz="6000" b="0" cap="none">
                <a:solidFill>
                  <a:schemeClr val="lt1"/>
                </a:solidFill>
                <a:latin typeface="Questrial"/>
                <a:ea typeface="Questrial"/>
                <a:cs typeface="Questrial"/>
                <a:sym typeface="Questrial"/>
              </a:rPr>
              <a:t>“</a:t>
            </a:r>
            <a:endParaRPr sz="1100"/>
          </a:p>
        </p:txBody>
      </p:sp>
      <p:sp>
        <p:nvSpPr>
          <p:cNvPr id="74" name="Google Shape;74;p15"/>
          <p:cNvSpPr txBox="1"/>
          <p:nvPr/>
        </p:nvSpPr>
        <p:spPr>
          <a:xfrm>
            <a:off x="7903028" y="2073729"/>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Questrial"/>
              <a:buNone/>
            </a:pPr>
            <a:r>
              <a:rPr lang="en-GB" sz="6000" b="0" cap="none">
                <a:solidFill>
                  <a:schemeClr val="lt1"/>
                </a:solidFill>
                <a:latin typeface="Questrial"/>
                <a:ea typeface="Questrial"/>
                <a:cs typeface="Questrial"/>
                <a:sym typeface="Questrial"/>
              </a:rPr>
              <a:t>”</a:t>
            </a:r>
            <a:endParaRPr sz="11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856060" y="457200"/>
            <a:ext cx="4450800" cy="122970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lt1"/>
              </a:buClr>
              <a:buSzPts val="2400"/>
              <a:buFont typeface="Questrial"/>
              <a:buNone/>
              <a:defRPr sz="2400" b="0" i="0" u="none" strike="noStrike" cap="none">
                <a:solidFill>
                  <a:schemeClr val="lt1"/>
                </a:solidFill>
                <a:latin typeface="Questrial"/>
                <a:ea typeface="Questrial"/>
                <a:cs typeface="Questrial"/>
                <a:sym typeface="Questrial"/>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77" name="Google Shape;77;p16"/>
          <p:cNvSpPr>
            <a:spLocks noGrp="1"/>
          </p:cNvSpPr>
          <p:nvPr>
            <p:ph type="pic" idx="2"/>
          </p:nvPr>
        </p:nvSpPr>
        <p:spPr>
          <a:xfrm>
            <a:off x="5535541" y="457201"/>
            <a:ext cx="2749800" cy="3886200"/>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68575" tIns="34275" rIns="68575" bIns="34275" anchor="t" anchorCtr="0"/>
          <a:lstStyle>
            <a:lvl1pPr marR="0" lvl="0" algn="l" rtl="0">
              <a:lnSpc>
                <a:spcPct val="120000"/>
              </a:lnSpc>
              <a:spcBef>
                <a:spcPts val="800"/>
              </a:spcBef>
              <a:spcAft>
                <a:spcPts val="0"/>
              </a:spcAft>
              <a:buClr>
                <a:schemeClr val="lt1"/>
              </a:buClr>
              <a:buSzPts val="3000"/>
              <a:buFont typeface="Arial"/>
              <a:buNone/>
              <a:defRPr sz="2400" b="0" i="0" u="none" strike="noStrike" cap="none">
                <a:solidFill>
                  <a:schemeClr val="lt1"/>
                </a:solidFill>
                <a:latin typeface="Questrial"/>
                <a:ea typeface="Questrial"/>
                <a:cs typeface="Questrial"/>
                <a:sym typeface="Questrial"/>
              </a:defRPr>
            </a:lvl1pPr>
            <a:lvl2pPr marR="0" lvl="1" algn="l" rtl="0">
              <a:lnSpc>
                <a:spcPct val="120000"/>
              </a:lnSpc>
              <a:spcBef>
                <a:spcPts val="400"/>
              </a:spcBef>
              <a:spcAft>
                <a:spcPts val="0"/>
              </a:spcAft>
              <a:buClr>
                <a:schemeClr val="lt1"/>
              </a:buClr>
              <a:buSzPts val="2600"/>
              <a:buFont typeface="Arial"/>
              <a:buNone/>
              <a:defRPr sz="2100" b="0" i="0" u="none" strike="noStrike" cap="none">
                <a:solidFill>
                  <a:schemeClr val="lt1"/>
                </a:solidFill>
                <a:latin typeface="Questrial"/>
                <a:ea typeface="Questrial"/>
                <a:cs typeface="Questrial"/>
                <a:sym typeface="Questrial"/>
              </a:defRPr>
            </a:lvl2pPr>
            <a:lvl3pPr marR="0" lvl="2" algn="l" rtl="0">
              <a:lnSpc>
                <a:spcPct val="120000"/>
              </a:lnSpc>
              <a:spcBef>
                <a:spcPts val="400"/>
              </a:spcBef>
              <a:spcAft>
                <a:spcPts val="0"/>
              </a:spcAft>
              <a:buClr>
                <a:schemeClr val="lt1"/>
              </a:buClr>
              <a:buSzPts val="2300"/>
              <a:buFont typeface="Arial"/>
              <a:buNone/>
              <a:defRPr sz="1800" b="0" i="0" u="none" strike="noStrike" cap="none">
                <a:solidFill>
                  <a:schemeClr val="lt1"/>
                </a:solidFill>
                <a:latin typeface="Questrial"/>
                <a:ea typeface="Questrial"/>
                <a:cs typeface="Questrial"/>
                <a:sym typeface="Questrial"/>
              </a:defRPr>
            </a:lvl3pPr>
            <a:lvl4pPr marR="0" lvl="3"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4pPr>
            <a:lvl5pPr marR="0" lvl="4"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5pPr>
            <a:lvl6pPr marR="0" lvl="5"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6pPr>
            <a:lvl7pPr marR="0" lvl="6"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7pPr>
            <a:lvl8pPr marR="0" lvl="7"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8pPr>
            <a:lvl9pPr marR="0" lvl="8" algn="l"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9pPr>
          </a:lstStyle>
          <a:p>
            <a:endParaRPr/>
          </a:p>
        </p:txBody>
      </p:sp>
      <p:sp>
        <p:nvSpPr>
          <p:cNvPr id="78" name="Google Shape;78;p16"/>
          <p:cNvSpPr txBox="1">
            <a:spLocks noGrp="1"/>
          </p:cNvSpPr>
          <p:nvPr>
            <p:ph type="body" idx="1"/>
          </p:nvPr>
        </p:nvSpPr>
        <p:spPr>
          <a:xfrm>
            <a:off x="856057" y="1687114"/>
            <a:ext cx="4450800" cy="2656500"/>
          </a:xfrm>
          <a:prstGeom prst="rect">
            <a:avLst/>
          </a:prstGeom>
          <a:noFill/>
          <a:ln>
            <a:noFill/>
          </a:ln>
        </p:spPr>
        <p:txBody>
          <a:bodyPr spcFirstLastPara="1" wrap="square" lIns="68575" tIns="34275" rIns="68575" bIns="34275" anchor="t" anchorCtr="0"/>
          <a:lstStyle>
            <a:lvl1pPr marL="457200" marR="0" lvl="0" indent="-228600" algn="l" rtl="0">
              <a:lnSpc>
                <a:spcPct val="120000"/>
              </a:lnSpc>
              <a:spcBef>
                <a:spcPts val="800"/>
              </a:spcBef>
              <a:spcAft>
                <a:spcPts val="0"/>
              </a:spcAft>
              <a:buClr>
                <a:schemeClr val="lt1"/>
              </a:buClr>
              <a:buSzPts val="1500"/>
              <a:buFont typeface="Arial"/>
              <a:buNone/>
              <a:defRPr sz="12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1600"/>
              </a:spcBef>
              <a:spcAft>
                <a:spcPts val="0"/>
              </a:spcAft>
              <a:buClr>
                <a:schemeClr val="lt1"/>
              </a:buClr>
              <a:buSzPts val="1300"/>
              <a:buFont typeface="Arial"/>
              <a:buNone/>
              <a:defRPr sz="11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1600"/>
              </a:spcBef>
              <a:spcAft>
                <a:spcPts val="0"/>
              </a:spcAft>
              <a:buClr>
                <a:schemeClr val="lt1"/>
              </a:buClr>
              <a:buSzPts val="1100"/>
              <a:buFont typeface="Arial"/>
              <a:buNone/>
              <a:defRPr sz="9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1600"/>
              </a:spcBef>
              <a:spcAft>
                <a:spcPts val="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1600"/>
              </a:spcBef>
              <a:spcAft>
                <a:spcPts val="1600"/>
              </a:spcAft>
              <a:buClr>
                <a:schemeClr val="lt1"/>
              </a:buClr>
              <a:buSzPts val="900"/>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79" name="Google Shape;79;p16"/>
          <p:cNvSpPr txBox="1">
            <a:spLocks noGrp="1"/>
          </p:cNvSpPr>
          <p:nvPr>
            <p:ph type="dt" idx="10"/>
          </p:nvPr>
        </p:nvSpPr>
        <p:spPr>
          <a:xfrm>
            <a:off x="5592691" y="4412457"/>
            <a:ext cx="2057400" cy="273900"/>
          </a:xfrm>
          <a:prstGeom prst="rect">
            <a:avLst/>
          </a:prstGeom>
          <a:noFill/>
          <a:ln>
            <a:noFill/>
          </a:ln>
        </p:spPr>
        <p:txBody>
          <a:bodyPr spcFirstLastPara="1" wrap="square" lIns="68575" tIns="34275" rIns="68575" bIns="34275" anchor="ctr" anchorCtr="0"/>
          <a:lstStyle>
            <a:lvl1pPr marR="0" lvl="0" algn="r" rtl="0">
              <a:spcBef>
                <a:spcPts val="0"/>
              </a:spcBef>
              <a:spcAft>
                <a:spcPts val="0"/>
              </a:spcAft>
              <a:buSzPts val="1400"/>
              <a:buNone/>
              <a:defRPr sz="800">
                <a:solidFill>
                  <a:schemeClr val="lt1"/>
                </a:solidFill>
                <a:latin typeface="Questrial"/>
                <a:ea typeface="Questrial"/>
                <a:cs typeface="Questrial"/>
                <a:sym typeface="Questrial"/>
              </a:defRPr>
            </a:lvl1pPr>
            <a:lvl2pPr marR="0" lvl="1"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9pPr>
          </a:lstStyle>
          <a:p>
            <a:endParaRPr/>
          </a:p>
        </p:txBody>
      </p:sp>
      <p:sp>
        <p:nvSpPr>
          <p:cNvPr id="80" name="Google Shape;80;p16"/>
          <p:cNvSpPr txBox="1">
            <a:spLocks noGrp="1"/>
          </p:cNvSpPr>
          <p:nvPr>
            <p:ph type="ftr" idx="11"/>
          </p:nvPr>
        </p:nvSpPr>
        <p:spPr>
          <a:xfrm>
            <a:off x="856058" y="4412456"/>
            <a:ext cx="4679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400"/>
              <a:buNone/>
              <a:defRPr sz="800" cap="none">
                <a:solidFill>
                  <a:schemeClr val="lt1"/>
                </a:solidFill>
                <a:latin typeface="Questrial"/>
                <a:ea typeface="Questrial"/>
                <a:cs typeface="Questrial"/>
                <a:sym typeface="Questrial"/>
              </a:defRPr>
            </a:lvl1pPr>
            <a:lvl2pPr marR="0" lvl="1"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400"/>
              <a:buNone/>
              <a:defRPr sz="1400" b="0" i="0" u="none" strike="noStrike" cap="none">
                <a:solidFill>
                  <a:schemeClr val="lt1"/>
                </a:solidFill>
                <a:latin typeface="Questrial"/>
                <a:ea typeface="Questrial"/>
                <a:cs typeface="Questrial"/>
                <a:sym typeface="Questrial"/>
              </a:defRPr>
            </a:lvl9pPr>
          </a:lstStyle>
          <a:p>
            <a:endParaRPr/>
          </a:p>
        </p:txBody>
      </p:sp>
      <p:sp>
        <p:nvSpPr>
          <p:cNvPr id="81" name="Google Shape;81;p16"/>
          <p:cNvSpPr txBox="1">
            <a:spLocks noGrp="1"/>
          </p:cNvSpPr>
          <p:nvPr>
            <p:ph type="sldNum" idx="12"/>
          </p:nvPr>
        </p:nvSpPr>
        <p:spPr>
          <a:xfrm>
            <a:off x="7707241" y="4412455"/>
            <a:ext cx="578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chemeClr val="lt1"/>
                </a:solidFill>
                <a:latin typeface="Questrial"/>
                <a:ea typeface="Questrial"/>
                <a:cs typeface="Questrial"/>
                <a:sym typeface="Questrial"/>
              </a:defRPr>
            </a:lvl1pPr>
            <a:lvl2pPr marL="0" marR="0" lvl="1" indent="0" algn="r" rtl="0">
              <a:spcBef>
                <a:spcPts val="0"/>
              </a:spcBef>
              <a:buNone/>
              <a:defRPr sz="800">
                <a:solidFill>
                  <a:schemeClr val="lt1"/>
                </a:solidFill>
                <a:latin typeface="Questrial"/>
                <a:ea typeface="Questrial"/>
                <a:cs typeface="Questrial"/>
                <a:sym typeface="Questrial"/>
              </a:defRPr>
            </a:lvl2pPr>
            <a:lvl3pPr marL="0" marR="0" lvl="2" indent="0" algn="r" rtl="0">
              <a:spcBef>
                <a:spcPts val="0"/>
              </a:spcBef>
              <a:buNone/>
              <a:defRPr sz="800">
                <a:solidFill>
                  <a:schemeClr val="lt1"/>
                </a:solidFill>
                <a:latin typeface="Questrial"/>
                <a:ea typeface="Questrial"/>
                <a:cs typeface="Questrial"/>
                <a:sym typeface="Questrial"/>
              </a:defRPr>
            </a:lvl3pPr>
            <a:lvl4pPr marL="0" marR="0" lvl="3" indent="0" algn="r" rtl="0">
              <a:spcBef>
                <a:spcPts val="0"/>
              </a:spcBef>
              <a:buNone/>
              <a:defRPr sz="800">
                <a:solidFill>
                  <a:schemeClr val="lt1"/>
                </a:solidFill>
                <a:latin typeface="Questrial"/>
                <a:ea typeface="Questrial"/>
                <a:cs typeface="Questrial"/>
                <a:sym typeface="Questrial"/>
              </a:defRPr>
            </a:lvl4pPr>
            <a:lvl5pPr marL="0" marR="0" lvl="4" indent="0" algn="r" rtl="0">
              <a:spcBef>
                <a:spcPts val="0"/>
              </a:spcBef>
              <a:buNone/>
              <a:defRPr sz="800">
                <a:solidFill>
                  <a:schemeClr val="lt1"/>
                </a:solidFill>
                <a:latin typeface="Questrial"/>
                <a:ea typeface="Questrial"/>
                <a:cs typeface="Questrial"/>
                <a:sym typeface="Questrial"/>
              </a:defRPr>
            </a:lvl5pPr>
            <a:lvl6pPr marL="0" marR="0" lvl="5" indent="0" algn="r" rtl="0">
              <a:spcBef>
                <a:spcPts val="0"/>
              </a:spcBef>
              <a:buNone/>
              <a:defRPr sz="800">
                <a:solidFill>
                  <a:schemeClr val="lt1"/>
                </a:solidFill>
                <a:latin typeface="Questrial"/>
                <a:ea typeface="Questrial"/>
                <a:cs typeface="Questrial"/>
                <a:sym typeface="Questrial"/>
              </a:defRPr>
            </a:lvl6pPr>
            <a:lvl7pPr marL="0" marR="0" lvl="6" indent="0" algn="r" rtl="0">
              <a:spcBef>
                <a:spcPts val="0"/>
              </a:spcBef>
              <a:buNone/>
              <a:defRPr sz="800">
                <a:solidFill>
                  <a:schemeClr val="lt1"/>
                </a:solidFill>
                <a:latin typeface="Questrial"/>
                <a:ea typeface="Questrial"/>
                <a:cs typeface="Questrial"/>
                <a:sym typeface="Questrial"/>
              </a:defRPr>
            </a:lvl7pPr>
            <a:lvl8pPr marL="0" marR="0" lvl="7" indent="0" algn="r" rtl="0">
              <a:spcBef>
                <a:spcPts val="0"/>
              </a:spcBef>
              <a:buNone/>
              <a:defRPr sz="800">
                <a:solidFill>
                  <a:schemeClr val="lt1"/>
                </a:solidFill>
                <a:latin typeface="Questrial"/>
                <a:ea typeface="Questrial"/>
                <a:cs typeface="Questrial"/>
                <a:sym typeface="Questrial"/>
              </a:defRPr>
            </a:lvl8pPr>
            <a:lvl9pPr marL="0" marR="0" lvl="8" indent="0" algn="r" rtl="0">
              <a:spcBef>
                <a:spcPts val="0"/>
              </a:spcBef>
              <a:buNone/>
              <a:defRPr sz="800">
                <a:solidFill>
                  <a:schemeClr val="lt1"/>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30200">
              <a:spcBef>
                <a:spcPts val="1600"/>
              </a:spcBef>
              <a:spcAft>
                <a:spcPts val="0"/>
              </a:spcAft>
              <a:buSzPts val="1600"/>
              <a:buChar char="○"/>
              <a:defRPr/>
            </a:lvl2pPr>
            <a:lvl3pPr marL="1371600" lvl="2" indent="-317500">
              <a:spcBef>
                <a:spcPts val="1600"/>
              </a:spcBef>
              <a:spcAft>
                <a:spcPts val="0"/>
              </a:spcAft>
              <a:buSzPts val="14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 name="Google Shape;4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4" name="Google Shape;4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30200">
              <a:spcBef>
                <a:spcPts val="1600"/>
              </a:spcBef>
              <a:spcAft>
                <a:spcPts val="0"/>
              </a:spcAft>
              <a:buSzPts val="1600"/>
              <a:buChar char="○"/>
              <a:defRPr/>
            </a:lvl2pPr>
            <a:lvl3pPr marL="1371600" lvl="2" indent="-317500">
              <a:spcBef>
                <a:spcPts val="1600"/>
              </a:spcBef>
              <a:spcAft>
                <a:spcPts val="0"/>
              </a:spcAft>
              <a:buSzPts val="14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46" name="Google Shape;4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9" name="Google Shape;4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DAAAD"/>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800"/>
              <a:buFont typeface="Roboto"/>
              <a:buNone/>
              <a:defRPr sz="2800">
                <a:solidFill>
                  <a:srgbClr val="FFFFFF"/>
                </a:solidFill>
                <a:latin typeface="Roboto"/>
                <a:ea typeface="Roboto"/>
                <a:cs typeface="Roboto"/>
                <a:sym typeface="Robo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rgbClr val="FFFFFF"/>
              </a:buClr>
              <a:buSzPts val="1800"/>
              <a:buFont typeface="Roboto"/>
              <a:buChar char="●"/>
              <a:defRPr sz="1800">
                <a:solidFill>
                  <a:srgbClr val="FFFFFF"/>
                </a:solidFill>
                <a:latin typeface="Roboto"/>
                <a:ea typeface="Roboto"/>
                <a:cs typeface="Roboto"/>
                <a:sym typeface="Roboto"/>
              </a:defRPr>
            </a:lvl1pPr>
            <a:lvl2pPr marL="914400" lvl="1" indent="-330200">
              <a:lnSpc>
                <a:spcPct val="115000"/>
              </a:lnSpc>
              <a:spcBef>
                <a:spcPts val="1600"/>
              </a:spcBef>
              <a:spcAft>
                <a:spcPts val="0"/>
              </a:spcAft>
              <a:buClr>
                <a:srgbClr val="FFFFFF"/>
              </a:buClr>
              <a:buSzPts val="1600"/>
              <a:buFont typeface="Roboto"/>
              <a:buChar char="○"/>
              <a:defRPr sz="1600">
                <a:solidFill>
                  <a:srgbClr val="FFFFFF"/>
                </a:solidFill>
                <a:latin typeface="Roboto"/>
                <a:ea typeface="Roboto"/>
                <a:cs typeface="Roboto"/>
                <a:sym typeface="Roboto"/>
              </a:defRPr>
            </a:lvl2pPr>
            <a:lvl3pPr marL="1371600" lvl="2" indent="-31750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marL="1828800" lvl="3"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marL="2286000" lvl="4"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marL="2743200" lvl="5"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marL="3200400" lvl="6"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marL="3657600" lvl="7"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marL="4114800" lvl="8" indent="-304800">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a:endParaRPr/>
          </a:p>
        </p:txBody>
      </p:sp>
      <p:sp>
        <p:nvSpPr>
          <p:cNvPr id="12" name="Google Shape;1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GB"/>
              <a:t>‹#›</a:t>
            </a:fld>
            <a:endParaRPr/>
          </a:p>
        </p:txBody>
      </p:sp>
      <p:pic>
        <p:nvPicPr>
          <p:cNvPr id="13" name="Google Shape;13;p1"/>
          <p:cNvPicPr preferRelativeResize="0"/>
          <p:nvPr/>
        </p:nvPicPr>
        <p:blipFill>
          <a:blip r:embed="rId17">
            <a:alphaModFix/>
          </a:blip>
          <a:stretch>
            <a:fillRect/>
          </a:stretch>
        </p:blipFill>
        <p:spPr>
          <a:xfrm>
            <a:off x="2" y="4720250"/>
            <a:ext cx="1061322" cy="423250"/>
          </a:xfrm>
          <a:prstGeom prst="rect">
            <a:avLst/>
          </a:prstGeom>
          <a:noFill/>
          <a:ln>
            <a:noFill/>
          </a:ln>
        </p:spPr>
      </p:pic>
      <p:pic>
        <p:nvPicPr>
          <p:cNvPr id="14" name="Google Shape;14;p1"/>
          <p:cNvPicPr preferRelativeResize="0"/>
          <p:nvPr/>
        </p:nvPicPr>
        <p:blipFill>
          <a:blip r:embed="rId18">
            <a:alphaModFix amt="31000"/>
          </a:blip>
          <a:stretch>
            <a:fillRect/>
          </a:stretch>
        </p:blipFill>
        <p:spPr>
          <a:xfrm>
            <a:off x="-6" y="-60552"/>
            <a:ext cx="9144001" cy="520208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goo.gl/3UWxYK"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7"/>
          <p:cNvPicPr preferRelativeResize="0"/>
          <p:nvPr/>
        </p:nvPicPr>
        <p:blipFill rotWithShape="1">
          <a:blip r:embed="rId3">
            <a:alphaModFix amt="88000"/>
          </a:blip>
          <a:srcRect l="3218" r="3227"/>
          <a:stretch/>
        </p:blipFill>
        <p:spPr>
          <a:xfrm>
            <a:off x="0" y="-10575"/>
            <a:ext cx="9144003" cy="5154073"/>
          </a:xfrm>
          <a:prstGeom prst="rect">
            <a:avLst/>
          </a:prstGeom>
          <a:noFill/>
          <a:ln>
            <a:noFill/>
          </a:ln>
        </p:spPr>
      </p:pic>
      <p:sp>
        <p:nvSpPr>
          <p:cNvPr id="87" name="Google Shape;87;p17"/>
          <p:cNvSpPr txBox="1">
            <a:spLocks noGrp="1"/>
          </p:cNvSpPr>
          <p:nvPr>
            <p:ph type="ctrTitle"/>
          </p:nvPr>
        </p:nvSpPr>
        <p:spPr>
          <a:xfrm>
            <a:off x="134125" y="149900"/>
            <a:ext cx="4641000" cy="81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400">
                <a:latin typeface="+mj-lt"/>
              </a:rPr>
              <a:t>The Skeletal System </a:t>
            </a:r>
            <a:endParaRPr sz="2400">
              <a:latin typeface="+mj-lt"/>
            </a:endParaRPr>
          </a:p>
          <a:p>
            <a:pPr marL="0" lvl="0" indent="0" algn="l" rtl="0">
              <a:spcBef>
                <a:spcPts val="0"/>
              </a:spcBef>
              <a:spcAft>
                <a:spcPts val="0"/>
              </a:spcAft>
              <a:buNone/>
            </a:pPr>
            <a:r>
              <a:rPr lang="en-GB" sz="1800">
                <a:latin typeface="+mj-lt"/>
              </a:rPr>
              <a:t>Primary/Elementary Resource</a:t>
            </a:r>
            <a:endParaRPr sz="1800">
              <a:latin typeface="+mj-lt"/>
            </a:endParaRPr>
          </a:p>
        </p:txBody>
      </p:sp>
      <p:sp>
        <p:nvSpPr>
          <p:cNvPr id="88" name="Google Shape;88;p17"/>
          <p:cNvSpPr txBox="1"/>
          <p:nvPr/>
        </p:nvSpPr>
        <p:spPr>
          <a:xfrm>
            <a:off x="113700" y="3718175"/>
            <a:ext cx="3324600" cy="952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a:solidFill>
                  <a:schemeClr val="lt1"/>
                </a:solidFill>
                <a:latin typeface="+mj-lt"/>
                <a:ea typeface="Questrial"/>
                <a:cs typeface="Questrial"/>
                <a:sym typeface="Questrial"/>
              </a:rPr>
              <a:t>“The world is full of magic! We created the Virtuali-Tee and these resources to enable you to unlock the curiosity that exists within every student”</a:t>
            </a:r>
            <a:endParaRPr>
              <a:solidFill>
                <a:schemeClr val="lt1"/>
              </a:solidFill>
              <a:latin typeface="+mj-lt"/>
              <a:ea typeface="Questrial"/>
              <a:cs typeface="Questrial"/>
              <a:sym typeface="Questrial"/>
            </a:endParaRPr>
          </a:p>
        </p:txBody>
      </p:sp>
      <p:pic>
        <p:nvPicPr>
          <p:cNvPr id="89" name="Google Shape;89;p17"/>
          <p:cNvPicPr preferRelativeResize="0"/>
          <p:nvPr/>
        </p:nvPicPr>
        <p:blipFill>
          <a:blip r:embed="rId4">
            <a:alphaModFix/>
          </a:blip>
          <a:stretch>
            <a:fillRect/>
          </a:stretch>
        </p:blipFill>
        <p:spPr>
          <a:xfrm>
            <a:off x="66302" y="4642075"/>
            <a:ext cx="1061322" cy="423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150"/>
        <p:cNvGrpSpPr/>
        <p:nvPr/>
      </p:nvGrpSpPr>
      <p:grpSpPr>
        <a:xfrm>
          <a:off x="0" y="0"/>
          <a:ext cx="0" cy="0"/>
          <a:chOff x="0" y="0"/>
          <a:chExt cx="0" cy="0"/>
        </a:xfrm>
      </p:grpSpPr>
      <p:sp>
        <p:nvSpPr>
          <p:cNvPr id="151" name="Google Shape;151;p26"/>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4500"/>
              <a:buFont typeface="Questrial"/>
              <a:buNone/>
            </a:pPr>
            <a:r>
              <a:rPr lang="en-GB">
                <a:latin typeface="+mj-lt"/>
              </a:rPr>
              <a:t>Movement</a:t>
            </a:r>
            <a:endParaRPr>
              <a:latin typeface="+mj-lt"/>
            </a:endParaRPr>
          </a:p>
        </p:txBody>
      </p:sp>
      <p:sp>
        <p:nvSpPr>
          <p:cNvPr id="152" name="Google Shape;152;p26"/>
          <p:cNvSpPr txBox="1">
            <a:spLocks noGrp="1"/>
          </p:cNvSpPr>
          <p:nvPr>
            <p:ph type="subTitle" idx="1"/>
          </p:nvPr>
        </p:nvSpPr>
        <p:spPr>
          <a:xfrm>
            <a:off x="311700" y="1416575"/>
            <a:ext cx="40590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Your body can bend because parts of the skeleton are jointed.</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Tendons and ligaments are joined to your bones helping you to move.</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Bones are so important to movement, that if we lose a limb we replace it with prosthetics.</a:t>
            </a:r>
            <a:endParaRPr dirty="0">
              <a:latin typeface="+mj-lt"/>
            </a:endParaRPr>
          </a:p>
        </p:txBody>
      </p:sp>
      <p:pic>
        <p:nvPicPr>
          <p:cNvPr id="153" name="Google Shape;153;p26"/>
          <p:cNvPicPr preferRelativeResize="0"/>
          <p:nvPr/>
        </p:nvPicPr>
        <p:blipFill>
          <a:blip r:embed="rId3">
            <a:alphaModFix/>
          </a:blip>
          <a:stretch>
            <a:fillRect/>
          </a:stretch>
        </p:blipFill>
        <p:spPr>
          <a:xfrm>
            <a:off x="4723103" y="1162975"/>
            <a:ext cx="4420900" cy="29499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4500"/>
              <a:buFont typeface="Questrial"/>
              <a:buNone/>
            </a:pPr>
            <a:r>
              <a:rPr lang="en-GB">
                <a:latin typeface="+mj-lt"/>
              </a:rPr>
              <a:t>X-RAYS</a:t>
            </a:r>
            <a:endParaRPr>
              <a:latin typeface="+mj-lt"/>
            </a:endParaRPr>
          </a:p>
        </p:txBody>
      </p:sp>
      <p:sp>
        <p:nvSpPr>
          <p:cNvPr id="159" name="Google Shape;159;p27"/>
          <p:cNvSpPr txBox="1">
            <a:spLocks noGrp="1"/>
          </p:cNvSpPr>
          <p:nvPr>
            <p:ph type="subTitle" idx="1"/>
          </p:nvPr>
        </p:nvSpPr>
        <p:spPr>
          <a:xfrm>
            <a:off x="311700" y="1425925"/>
            <a:ext cx="44430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Doctors can use x-rays to see inside your body.</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They can see if any bones are broken.</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A cast or support will be put on to hold the bone still and in place whilst it grows back and heals.</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Bones are growing all the time and can fix themselves!</a:t>
            </a:r>
            <a:endParaRPr>
              <a:latin typeface="+mj-lt"/>
            </a:endParaRPr>
          </a:p>
          <a:p>
            <a:pPr marL="0" lvl="0" indent="0" rtl="0">
              <a:spcBef>
                <a:spcPts val="0"/>
              </a:spcBef>
              <a:spcAft>
                <a:spcPts val="0"/>
              </a:spcAft>
              <a:buNone/>
            </a:pPr>
            <a:endParaRPr>
              <a:latin typeface="+mj-lt"/>
            </a:endParaRPr>
          </a:p>
        </p:txBody>
      </p:sp>
      <p:pic>
        <p:nvPicPr>
          <p:cNvPr id="5" name="Google Shape;160;p27">
            <a:extLst>
              <a:ext uri="{FF2B5EF4-FFF2-40B4-BE49-F238E27FC236}">
                <a16:creationId xmlns:a16="http://schemas.microsoft.com/office/drawing/2014/main" id="{2643FA36-AF83-B946-8AE5-161E1B3802D2}"/>
              </a:ext>
            </a:extLst>
          </p:cNvPr>
          <p:cNvPicPr preferRelativeResize="0"/>
          <p:nvPr/>
        </p:nvPicPr>
        <p:blipFill>
          <a:blip r:embed="rId3"/>
          <a:srcRect/>
          <a:stretch/>
        </p:blipFill>
        <p:spPr>
          <a:xfrm rot="5400000">
            <a:off x="5210937" y="1416431"/>
            <a:ext cx="3865082" cy="2310638"/>
          </a:xfrm>
          <a:prstGeom prst="rect">
            <a:avLst/>
          </a:prstGeom>
          <a:noFill/>
          <a:ln>
            <a:noFill/>
          </a:ln>
          <a:effectLst>
            <a:outerShdw blurRad="71438" dist="123825" dir="2760000" algn="bl" rotWithShape="0">
              <a:srgbClr val="000000">
                <a:alpha val="26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sz="2400" b="1">
                <a:latin typeface="+mj-lt"/>
              </a:rPr>
              <a:t>Do all animals have skeletons?</a:t>
            </a:r>
            <a:endParaRPr sz="2400" b="1">
              <a:latin typeface="+mj-lt"/>
            </a:endParaRPr>
          </a:p>
        </p:txBody>
      </p:sp>
      <p:sp>
        <p:nvSpPr>
          <p:cNvPr id="166" name="Google Shape;166;p28"/>
          <p:cNvSpPr txBox="1">
            <a:spLocks noGrp="1"/>
          </p:cNvSpPr>
          <p:nvPr>
            <p:ph type="subTitle" idx="1"/>
          </p:nvPr>
        </p:nvSpPr>
        <p:spPr>
          <a:xfrm>
            <a:off x="353875" y="1500900"/>
            <a:ext cx="8520600" cy="7926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lt1"/>
              </a:buClr>
              <a:buSzPts val="3000"/>
              <a:buFont typeface="Arial"/>
              <a:buNone/>
            </a:pPr>
            <a:r>
              <a:rPr lang="en-GB" sz="1800">
                <a:solidFill>
                  <a:schemeClr val="lt1"/>
                </a:solidFill>
                <a:latin typeface="+mj-lt"/>
              </a:rPr>
              <a:t>Scientists classify animals into vertebrates (with a backbone) and invertebrates (without a backbone)</a:t>
            </a:r>
            <a:endParaRPr sz="1800">
              <a:solidFill>
                <a:schemeClr val="lt1"/>
              </a:solidFill>
              <a:latin typeface="+mj-lt"/>
            </a:endParaRPr>
          </a:p>
          <a:p>
            <a:pPr marL="0" lvl="0" indent="0" rtl="0">
              <a:lnSpc>
                <a:spcPct val="115000"/>
              </a:lnSpc>
              <a:spcBef>
                <a:spcPts val="1600"/>
              </a:spcBef>
              <a:spcAft>
                <a:spcPts val="0"/>
              </a:spcAft>
              <a:buClr>
                <a:schemeClr val="lt1"/>
              </a:buClr>
              <a:buSzPts val="3000"/>
              <a:buFont typeface="Arial"/>
              <a:buNone/>
            </a:pPr>
            <a:r>
              <a:rPr lang="en-GB" sz="1800">
                <a:solidFill>
                  <a:schemeClr val="lt1"/>
                </a:solidFill>
                <a:latin typeface="+mj-lt"/>
              </a:rPr>
              <a:t>Discuss which these are invertebrates and which ones are vertebrates:</a:t>
            </a:r>
            <a:endParaRPr sz="1800">
              <a:solidFill>
                <a:schemeClr val="lt1"/>
              </a:solidFill>
              <a:latin typeface="+mj-lt"/>
            </a:endParaRPr>
          </a:p>
          <a:p>
            <a:pPr marL="0" lvl="0" indent="0" rtl="0">
              <a:lnSpc>
                <a:spcPct val="115000"/>
              </a:lnSpc>
              <a:spcBef>
                <a:spcPts val="1600"/>
              </a:spcBef>
              <a:spcAft>
                <a:spcPts val="0"/>
              </a:spcAft>
              <a:buClr>
                <a:schemeClr val="lt1"/>
              </a:buClr>
              <a:buSzPts val="3000"/>
              <a:buFont typeface="Arial"/>
              <a:buNone/>
            </a:pPr>
            <a:endParaRPr sz="1800">
              <a:solidFill>
                <a:schemeClr val="lt1"/>
              </a:solidFill>
              <a:latin typeface="+mj-lt"/>
            </a:endParaRPr>
          </a:p>
          <a:p>
            <a:pPr marL="0" lvl="0" indent="0" rtl="0">
              <a:spcBef>
                <a:spcPts val="1600"/>
              </a:spcBef>
              <a:spcAft>
                <a:spcPts val="0"/>
              </a:spcAft>
              <a:buNone/>
            </a:pPr>
            <a:endParaRPr>
              <a:latin typeface="+mj-lt"/>
            </a:endParaRPr>
          </a:p>
        </p:txBody>
      </p:sp>
      <p:pic>
        <p:nvPicPr>
          <p:cNvPr id="167" name="Google Shape;167;p28"/>
          <p:cNvPicPr preferRelativeResize="0"/>
          <p:nvPr/>
        </p:nvPicPr>
        <p:blipFill>
          <a:blip r:embed="rId3"/>
          <a:srcRect/>
          <a:stretch/>
        </p:blipFill>
        <p:spPr>
          <a:xfrm>
            <a:off x="438150" y="3205629"/>
            <a:ext cx="1655803" cy="982267"/>
          </a:xfrm>
          <a:prstGeom prst="rect">
            <a:avLst/>
          </a:prstGeom>
          <a:noFill/>
          <a:ln>
            <a:noFill/>
          </a:ln>
        </p:spPr>
      </p:pic>
      <p:pic>
        <p:nvPicPr>
          <p:cNvPr id="168" name="Google Shape;168;p28"/>
          <p:cNvPicPr preferRelativeResize="0"/>
          <p:nvPr/>
        </p:nvPicPr>
        <p:blipFill>
          <a:blip r:embed="rId4"/>
          <a:srcRect/>
          <a:stretch/>
        </p:blipFill>
        <p:spPr>
          <a:xfrm>
            <a:off x="3856550" y="3204119"/>
            <a:ext cx="1477893" cy="985262"/>
          </a:xfrm>
          <a:prstGeom prst="rect">
            <a:avLst/>
          </a:prstGeom>
          <a:noFill/>
          <a:ln>
            <a:noFill/>
          </a:ln>
        </p:spPr>
      </p:pic>
      <p:pic>
        <p:nvPicPr>
          <p:cNvPr id="169" name="Google Shape;169;p28"/>
          <p:cNvPicPr preferRelativeResize="0"/>
          <p:nvPr/>
        </p:nvPicPr>
        <p:blipFill>
          <a:blip r:embed="rId5"/>
          <a:srcRect/>
          <a:stretch/>
        </p:blipFill>
        <p:spPr>
          <a:xfrm>
            <a:off x="2217125" y="3204120"/>
            <a:ext cx="1477900" cy="985266"/>
          </a:xfrm>
          <a:prstGeom prst="rect">
            <a:avLst/>
          </a:prstGeom>
          <a:noFill/>
          <a:ln>
            <a:noFill/>
          </a:ln>
        </p:spPr>
      </p:pic>
      <p:pic>
        <p:nvPicPr>
          <p:cNvPr id="170" name="Google Shape;170;p28"/>
          <p:cNvPicPr preferRelativeResize="0"/>
          <p:nvPr/>
        </p:nvPicPr>
        <p:blipFill rotWithShape="1">
          <a:blip r:embed="rId6"/>
          <a:srcRect t="4942" b="5217"/>
          <a:stretch/>
        </p:blipFill>
        <p:spPr>
          <a:xfrm>
            <a:off x="5495973" y="3204118"/>
            <a:ext cx="1639990" cy="982267"/>
          </a:xfrm>
          <a:prstGeom prst="rect">
            <a:avLst/>
          </a:prstGeom>
          <a:noFill/>
          <a:ln>
            <a:noFill/>
          </a:ln>
        </p:spPr>
      </p:pic>
      <p:pic>
        <p:nvPicPr>
          <p:cNvPr id="171" name="Google Shape;171;p28"/>
          <p:cNvPicPr preferRelativeResize="0"/>
          <p:nvPr/>
        </p:nvPicPr>
        <p:blipFill rotWithShape="1">
          <a:blip r:embed="rId7"/>
          <a:srcRect t="3522" b="4086"/>
          <a:stretch/>
        </p:blipFill>
        <p:spPr>
          <a:xfrm>
            <a:off x="7297495" y="3201117"/>
            <a:ext cx="1640000" cy="9852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29"/>
          <p:cNvPicPr preferRelativeResize="0"/>
          <p:nvPr/>
        </p:nvPicPr>
        <p:blipFill rotWithShape="1">
          <a:blip r:embed="rId3">
            <a:alphaModFix/>
          </a:blip>
          <a:srcRect l="27479" r="13169"/>
          <a:stretch/>
        </p:blipFill>
        <p:spPr>
          <a:xfrm>
            <a:off x="4655425" y="0"/>
            <a:ext cx="4488580" cy="5172825"/>
          </a:xfrm>
          <a:prstGeom prst="rect">
            <a:avLst/>
          </a:prstGeom>
          <a:noFill/>
          <a:ln>
            <a:noFill/>
          </a:ln>
        </p:spPr>
      </p:pic>
      <p:sp>
        <p:nvSpPr>
          <p:cNvPr id="177" name="Google Shape;177;p29"/>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rgbClr val="002060"/>
              </a:buClr>
              <a:buSzPts val="4100"/>
              <a:buFont typeface="Nunito"/>
              <a:buNone/>
            </a:pPr>
            <a:r>
              <a:rPr lang="en-GB" b="1">
                <a:latin typeface="+mj-lt"/>
              </a:rPr>
              <a:t>The </a:t>
            </a:r>
            <a:r>
              <a:rPr lang="en-GB" b="1" dirty="0" err="1">
                <a:latin typeface="+mj-lt"/>
              </a:rPr>
              <a:t>Virtuali</a:t>
            </a:r>
            <a:r>
              <a:rPr lang="en-GB" b="1" dirty="0">
                <a:latin typeface="+mj-lt"/>
              </a:rPr>
              <a:t>-tee</a:t>
            </a:r>
            <a:endParaRPr b="1" dirty="0">
              <a:latin typeface="+mj-lt"/>
            </a:endParaRPr>
          </a:p>
        </p:txBody>
      </p:sp>
      <p:sp>
        <p:nvSpPr>
          <p:cNvPr id="178" name="Google Shape;178;p29"/>
          <p:cNvSpPr txBox="1">
            <a:spLocks noGrp="1"/>
          </p:cNvSpPr>
          <p:nvPr>
            <p:ph type="subTitle" idx="1"/>
          </p:nvPr>
        </p:nvSpPr>
        <p:spPr>
          <a:xfrm>
            <a:off x="311700" y="1157100"/>
            <a:ext cx="45363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sz="1800">
                <a:latin typeface="+mj-lt"/>
              </a:rPr>
              <a:t>Today we are going to be using a very special t-shirt to explore your skeletal system </a:t>
            </a:r>
            <a:endParaRPr sz="1800" dirty="0">
              <a:latin typeface="+mj-lt"/>
            </a:endParaRPr>
          </a:p>
          <a:p>
            <a:pPr marL="0" lvl="0" indent="0" rtl="0">
              <a:spcBef>
                <a:spcPts val="0"/>
              </a:spcBef>
              <a:spcAft>
                <a:spcPts val="0"/>
              </a:spcAft>
              <a:buClr>
                <a:schemeClr val="lt1"/>
              </a:buClr>
              <a:buSzPts val="3400"/>
              <a:buFont typeface="Arial"/>
              <a:buNone/>
            </a:pPr>
            <a:endParaRPr dirty="0">
              <a:latin typeface="+mj-lt"/>
            </a:endParaRPr>
          </a:p>
          <a:p>
            <a:pPr marL="0" lvl="0" indent="0" rtl="0">
              <a:spcBef>
                <a:spcPts val="0"/>
              </a:spcBef>
              <a:spcAft>
                <a:spcPts val="0"/>
              </a:spcAft>
              <a:buClr>
                <a:schemeClr val="lt1"/>
              </a:buClr>
              <a:buSzPts val="3400"/>
              <a:buFont typeface="Arial"/>
              <a:buNone/>
            </a:pPr>
            <a:endParaRPr dirty="0">
              <a:latin typeface="+mj-lt"/>
            </a:endParaRPr>
          </a:p>
          <a:p>
            <a:pPr marL="0" lvl="0" indent="0" rtl="0">
              <a:spcBef>
                <a:spcPts val="0"/>
              </a:spcBef>
              <a:spcAft>
                <a:spcPts val="0"/>
              </a:spcAft>
              <a:buClr>
                <a:schemeClr val="lt1"/>
              </a:buClr>
              <a:buSzPts val="2300"/>
              <a:buFont typeface="Arial"/>
              <a:buNone/>
            </a:pPr>
            <a:endParaRPr dirty="0">
              <a:latin typeface="+mj-lt"/>
            </a:endParaRPr>
          </a:p>
        </p:txBody>
      </p:sp>
      <p:sp>
        <p:nvSpPr>
          <p:cNvPr id="179" name="Google Shape;179;p29"/>
          <p:cNvSpPr txBox="1"/>
          <p:nvPr/>
        </p:nvSpPr>
        <p:spPr>
          <a:xfrm>
            <a:off x="452275" y="2815775"/>
            <a:ext cx="4275900" cy="1389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sz="2400" i="1">
                <a:solidFill>
                  <a:srgbClr val="FFFFFF"/>
                </a:solidFill>
                <a:latin typeface="+mj-lt"/>
                <a:ea typeface="Roboto"/>
                <a:cs typeface="Roboto"/>
                <a:sym typeface="Roboto"/>
              </a:rPr>
              <a:t>“Explore the Human Body…</a:t>
            </a:r>
            <a:endParaRPr sz="2400" i="1">
              <a:solidFill>
                <a:srgbClr val="FFFFFF"/>
              </a:solidFill>
              <a:latin typeface="+mj-lt"/>
              <a:ea typeface="Roboto"/>
              <a:cs typeface="Roboto"/>
              <a:sym typeface="Roboto"/>
            </a:endParaRPr>
          </a:p>
          <a:p>
            <a:pPr marL="0" lvl="0" indent="0" rtl="0">
              <a:spcBef>
                <a:spcPts val="0"/>
              </a:spcBef>
              <a:spcAft>
                <a:spcPts val="0"/>
              </a:spcAft>
              <a:buClr>
                <a:schemeClr val="dk1"/>
              </a:buClr>
              <a:buSzPts val="1100"/>
              <a:buFont typeface="Arial"/>
              <a:buNone/>
            </a:pPr>
            <a:r>
              <a:rPr lang="en-GB" sz="2400" i="1">
                <a:solidFill>
                  <a:srgbClr val="FFFFFF"/>
                </a:solidFill>
                <a:latin typeface="+mj-lt"/>
                <a:ea typeface="Roboto"/>
                <a:cs typeface="Roboto"/>
                <a:sym typeface="Roboto"/>
              </a:rPr>
              <a:t>On a Human Body…..”</a:t>
            </a:r>
            <a:endParaRPr sz="2400" i="1">
              <a:solidFill>
                <a:srgbClr val="FFFFFF"/>
              </a:solidFill>
              <a:latin typeface="+mj-lt"/>
              <a:ea typeface="Roboto"/>
              <a:cs typeface="Roboto"/>
              <a:sym typeface="Roboto"/>
            </a:endParaRPr>
          </a:p>
          <a:p>
            <a:pPr marL="0" lvl="0" indent="0">
              <a:spcBef>
                <a:spcPts val="0"/>
              </a:spcBef>
              <a:spcAft>
                <a:spcPts val="0"/>
              </a:spcAft>
              <a:buNone/>
            </a:pPr>
            <a:endParaRPr sz="2400" i="1">
              <a:latin typeface="+mj-lt"/>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3000"/>
              <a:buFont typeface="Questrial"/>
              <a:buNone/>
            </a:pPr>
            <a:r>
              <a:rPr lang="en-GB" b="1">
                <a:latin typeface="+mj-lt"/>
              </a:rPr>
              <a:t>What is the Virtuali-Tee?</a:t>
            </a:r>
            <a:endParaRPr b="1">
              <a:latin typeface="+mj-lt"/>
            </a:endParaRPr>
          </a:p>
        </p:txBody>
      </p:sp>
      <p:pic>
        <p:nvPicPr>
          <p:cNvPr id="185" name="Google Shape;185;p30"/>
          <p:cNvPicPr preferRelativeResize="0"/>
          <p:nvPr/>
        </p:nvPicPr>
        <p:blipFill rotWithShape="1">
          <a:blip r:embed="rId3">
            <a:alphaModFix/>
          </a:blip>
          <a:srcRect l="17221" r="18399"/>
          <a:stretch/>
        </p:blipFill>
        <p:spPr>
          <a:xfrm>
            <a:off x="4176750" y="0"/>
            <a:ext cx="4967251" cy="5143498"/>
          </a:xfrm>
          <a:prstGeom prst="rect">
            <a:avLst/>
          </a:prstGeom>
          <a:noFill/>
          <a:ln>
            <a:noFill/>
          </a:ln>
        </p:spPr>
      </p:pic>
      <p:sp>
        <p:nvSpPr>
          <p:cNvPr id="186" name="Google Shape;186;p30"/>
          <p:cNvSpPr txBox="1">
            <a:spLocks noGrp="1"/>
          </p:cNvSpPr>
          <p:nvPr>
            <p:ph type="subTitle" idx="1"/>
          </p:nvPr>
        </p:nvSpPr>
        <p:spPr>
          <a:xfrm>
            <a:off x="308650" y="1490275"/>
            <a:ext cx="3909300" cy="25692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A t-shirt that lets us see inside YOUR body using Augmented Reality!</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We’ll use a mobile device to scan the tshirt with the app and open a portal so we can explore what is going on under your skin.</a:t>
            </a:r>
            <a:endParaRPr>
              <a:latin typeface="+mj-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dk1"/>
              </a:buClr>
              <a:buSzPts val="1100"/>
              <a:buFont typeface="Arial"/>
              <a:buNone/>
            </a:pPr>
            <a:r>
              <a:rPr lang="en-GB" b="1">
                <a:latin typeface="+mj-lt"/>
              </a:rPr>
              <a:t>Step 1 - Getting started</a:t>
            </a:r>
            <a:endParaRPr b="1">
              <a:latin typeface="+mj-lt"/>
            </a:endParaRPr>
          </a:p>
        </p:txBody>
      </p:sp>
      <p:sp>
        <p:nvSpPr>
          <p:cNvPr id="192" name="Google Shape;192;p31"/>
          <p:cNvSpPr txBox="1">
            <a:spLocks noGrp="1"/>
          </p:cNvSpPr>
          <p:nvPr>
            <p:ph type="subTitle" idx="1"/>
          </p:nvPr>
        </p:nvSpPr>
        <p:spPr>
          <a:xfrm>
            <a:off x="311700" y="916275"/>
            <a:ext cx="38181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To get started, simply open the </a:t>
            </a:r>
            <a:r>
              <a:rPr lang="en-GB" dirty="0" err="1">
                <a:latin typeface="+mj-lt"/>
              </a:rPr>
              <a:t>Virtuali</a:t>
            </a:r>
            <a:r>
              <a:rPr lang="en-GB" dirty="0">
                <a:latin typeface="+mj-lt"/>
              </a:rPr>
              <a:t>-Tee app and point at the t-shirt. The tracker image is best picked up by initially pointing at the upper chest with the device 0.5m/1.5ft from the t-shirt.</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The tracking of the t-shirt requires that you are in a well lit space without heavy shadows and that the t-shirt is not stretched or heavily wrinkled.</a:t>
            </a:r>
            <a:endParaRPr dirty="0">
              <a:latin typeface="+mj-lt"/>
            </a:endParaRPr>
          </a:p>
          <a:p>
            <a:pPr marL="0" lvl="0" indent="0" rtl="0">
              <a:spcBef>
                <a:spcPts val="0"/>
              </a:spcBef>
              <a:spcAft>
                <a:spcPts val="0"/>
              </a:spcAft>
              <a:buNone/>
            </a:pPr>
            <a:endParaRPr dirty="0">
              <a:latin typeface="+mj-lt"/>
            </a:endParaRPr>
          </a:p>
        </p:txBody>
      </p:sp>
      <p:pic>
        <p:nvPicPr>
          <p:cNvPr id="193" name="Google Shape;193;p31"/>
          <p:cNvPicPr preferRelativeResize="0"/>
          <p:nvPr/>
        </p:nvPicPr>
        <p:blipFill rotWithShape="1">
          <a:blip r:embed="rId3">
            <a:alphaModFix/>
          </a:blip>
          <a:srcRect/>
          <a:stretch/>
        </p:blipFill>
        <p:spPr>
          <a:xfrm>
            <a:off x="4477102" y="1354503"/>
            <a:ext cx="4666900" cy="2625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ctrTitle"/>
          </p:nvPr>
        </p:nvSpPr>
        <p:spPr>
          <a:xfrm>
            <a:off x="311700" y="468300"/>
            <a:ext cx="4121152"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dk1"/>
              </a:buClr>
              <a:buSzPts val="1100"/>
              <a:buFont typeface="Arial"/>
              <a:buNone/>
            </a:pPr>
            <a:r>
              <a:rPr lang="en-GB" b="1">
                <a:latin typeface="+mj-lt"/>
              </a:rPr>
              <a:t>Step 2 - Wow, the organs look amazing…now what!?</a:t>
            </a:r>
            <a:endParaRPr b="1" dirty="0">
              <a:latin typeface="+mj-lt"/>
            </a:endParaRPr>
          </a:p>
        </p:txBody>
      </p:sp>
      <p:sp>
        <p:nvSpPr>
          <p:cNvPr id="199" name="Google Shape;199;p32"/>
          <p:cNvSpPr txBox="1">
            <a:spLocks noGrp="1"/>
          </p:cNvSpPr>
          <p:nvPr>
            <p:ph type="subTitle" idx="1"/>
          </p:nvPr>
        </p:nvSpPr>
        <p:spPr>
          <a:xfrm>
            <a:off x="311700" y="1323400"/>
            <a:ext cx="39306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Well, we have implemented some pretty cool features into the app. Just tap the screen to get started. You can then isolate the physiological system by tapping on the coloured hot spots. You’ll see some buttons floating outside the chest, use the back button to navigate between systems. </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We encourage you to explore, if you see a button….tap it to find out what it does!</a:t>
            </a:r>
            <a:endParaRPr>
              <a:latin typeface="+mj-lt"/>
            </a:endParaRPr>
          </a:p>
          <a:p>
            <a:pPr marL="0" lvl="0" indent="0" rtl="0">
              <a:spcBef>
                <a:spcPts val="0"/>
              </a:spcBef>
              <a:spcAft>
                <a:spcPts val="0"/>
              </a:spcAft>
              <a:buNone/>
            </a:pPr>
            <a:endParaRPr>
              <a:latin typeface="+mj-lt"/>
            </a:endParaRPr>
          </a:p>
        </p:txBody>
      </p:sp>
      <p:pic>
        <p:nvPicPr>
          <p:cNvPr id="200" name="Google Shape;200;p32"/>
          <p:cNvPicPr preferRelativeResize="0"/>
          <p:nvPr/>
        </p:nvPicPr>
        <p:blipFill>
          <a:blip r:embed="rId3">
            <a:alphaModFix/>
          </a:blip>
          <a:stretch>
            <a:fillRect/>
          </a:stretch>
        </p:blipFill>
        <p:spPr>
          <a:xfrm>
            <a:off x="4338400" y="1323400"/>
            <a:ext cx="4805600" cy="2703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ctrTitle"/>
          </p:nvPr>
        </p:nvSpPr>
        <p:spPr>
          <a:xfrm>
            <a:off x="311700" y="404725"/>
            <a:ext cx="8520600" cy="1228500"/>
          </a:xfrm>
          <a:prstGeom prst="rect">
            <a:avLst/>
          </a:prstGeom>
          <a:noFill/>
          <a:ln>
            <a:noFill/>
          </a:ln>
        </p:spPr>
        <p:txBody>
          <a:bodyPr spcFirstLastPara="1" wrap="square" lIns="68575" tIns="34275" rIns="68575" bIns="34275" anchor="ctr" anchorCtr="0">
            <a:noAutofit/>
          </a:bodyPr>
          <a:lstStyle/>
          <a:p>
            <a:pPr marL="0" lvl="0" indent="0" rtl="0">
              <a:lnSpc>
                <a:spcPct val="120000"/>
              </a:lnSpc>
              <a:spcBef>
                <a:spcPts val="800"/>
              </a:spcBef>
              <a:spcAft>
                <a:spcPts val="0"/>
              </a:spcAft>
              <a:buClr>
                <a:schemeClr val="dk1"/>
              </a:buClr>
              <a:buSzPts val="1100"/>
              <a:buFont typeface="Arial"/>
              <a:buNone/>
            </a:pPr>
            <a:r>
              <a:rPr lang="en-GB" sz="2400" b="1">
                <a:latin typeface="+mj-lt"/>
              </a:rPr>
              <a:t>Step 3 - Surprise! Meet Hans Glover….your virtual expert on the body!</a:t>
            </a:r>
            <a:endParaRPr sz="2400" b="1">
              <a:latin typeface="+mj-lt"/>
            </a:endParaRPr>
          </a:p>
          <a:p>
            <a:pPr marL="0" lvl="0" indent="0" rtl="0">
              <a:spcBef>
                <a:spcPts val="1600"/>
              </a:spcBef>
              <a:spcAft>
                <a:spcPts val="0"/>
              </a:spcAft>
              <a:buClr>
                <a:schemeClr val="lt1"/>
              </a:buClr>
              <a:buSzPts val="3300"/>
              <a:buFont typeface="Arial Narrow"/>
              <a:buNone/>
            </a:pPr>
            <a:endParaRPr sz="2400" b="1">
              <a:latin typeface="+mj-lt"/>
            </a:endParaRPr>
          </a:p>
        </p:txBody>
      </p:sp>
      <p:sp>
        <p:nvSpPr>
          <p:cNvPr id="206" name="Google Shape;206;p33"/>
          <p:cNvSpPr txBox="1">
            <a:spLocks noGrp="1"/>
          </p:cNvSpPr>
          <p:nvPr>
            <p:ph type="subTitle" idx="1"/>
          </p:nvPr>
        </p:nvSpPr>
        <p:spPr>
          <a:xfrm>
            <a:off x="349250" y="1452725"/>
            <a:ext cx="3874500" cy="21138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Think of Hans as a holographic guide to the body. He’ll talk you through the anatomy and physiological systems in the body. Just tap the Hans button and he’ll appear.</a:t>
            </a:r>
            <a:endParaRPr>
              <a:latin typeface="+mj-lt"/>
            </a:endParaRPr>
          </a:p>
          <a:p>
            <a:pPr marL="0" lvl="0" indent="0" rtl="0">
              <a:spcBef>
                <a:spcPts val="0"/>
              </a:spcBef>
              <a:spcAft>
                <a:spcPts val="0"/>
              </a:spcAft>
              <a:buNone/>
            </a:pPr>
            <a:endParaRPr>
              <a:latin typeface="+mj-lt"/>
            </a:endParaRPr>
          </a:p>
        </p:txBody>
      </p:sp>
      <p:pic>
        <p:nvPicPr>
          <p:cNvPr id="207" name="Google Shape;207;p33"/>
          <p:cNvPicPr preferRelativeResize="0"/>
          <p:nvPr/>
        </p:nvPicPr>
        <p:blipFill rotWithShape="1">
          <a:blip r:embed="rId3">
            <a:alphaModFix/>
          </a:blip>
          <a:srcRect/>
          <a:stretch/>
        </p:blipFill>
        <p:spPr>
          <a:xfrm>
            <a:off x="4338400" y="1371825"/>
            <a:ext cx="4805600" cy="2703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subTitle" idx="1"/>
          </p:nvPr>
        </p:nvSpPr>
        <p:spPr>
          <a:xfrm>
            <a:off x="311700" y="1642050"/>
            <a:ext cx="43812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Tap on the grey skeletal system hotspot and the app will isolate to just that system. See through to your spine!</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Tap on the          button to call Dr Han’s, who will give you a guided tour! </a:t>
            </a:r>
          </a:p>
          <a:p>
            <a:pPr marL="0" lvl="0" indent="0" rtl="0">
              <a:spcBef>
                <a:spcPts val="0"/>
              </a:spcBef>
              <a:spcAft>
                <a:spcPts val="0"/>
              </a:spcAft>
              <a:buNone/>
            </a:pP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Tap the         button if you would like subtitles.</a:t>
            </a:r>
            <a:endParaRPr dirty="0">
              <a:latin typeface="+mj-lt"/>
            </a:endParaRPr>
          </a:p>
          <a:p>
            <a:pPr marL="0" lvl="0" indent="0" rtl="0">
              <a:spcBef>
                <a:spcPts val="0"/>
              </a:spcBef>
              <a:spcAft>
                <a:spcPts val="0"/>
              </a:spcAft>
              <a:buClr>
                <a:schemeClr val="lt1"/>
              </a:buClr>
              <a:buSzPts val="2300"/>
              <a:buFont typeface="Arial"/>
              <a:buNone/>
            </a:pPr>
            <a:endParaRPr dirty="0">
              <a:latin typeface="+mj-lt"/>
            </a:endParaRPr>
          </a:p>
        </p:txBody>
      </p:sp>
      <p:pic>
        <p:nvPicPr>
          <p:cNvPr id="213" name="Google Shape;213;p34"/>
          <p:cNvPicPr preferRelativeResize="0"/>
          <p:nvPr/>
        </p:nvPicPr>
        <p:blipFill>
          <a:blip r:embed="rId3">
            <a:alphaModFix/>
          </a:blip>
          <a:stretch>
            <a:fillRect/>
          </a:stretch>
        </p:blipFill>
        <p:spPr>
          <a:xfrm>
            <a:off x="5938447" y="0"/>
            <a:ext cx="2485706" cy="5143499"/>
          </a:xfrm>
          <a:prstGeom prst="rect">
            <a:avLst/>
          </a:prstGeom>
          <a:noFill/>
          <a:ln>
            <a:noFill/>
          </a:ln>
        </p:spPr>
      </p:pic>
      <p:sp>
        <p:nvSpPr>
          <p:cNvPr id="214" name="Google Shape;214;p34"/>
          <p:cNvSpPr txBox="1">
            <a:spLocks noGrp="1"/>
          </p:cNvSpPr>
          <p:nvPr>
            <p:ph type="ctrTitle"/>
          </p:nvPr>
        </p:nvSpPr>
        <p:spPr>
          <a:xfrm>
            <a:off x="311700" y="468300"/>
            <a:ext cx="8520600" cy="638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GB" b="1">
                <a:latin typeface="+mj-lt"/>
              </a:rPr>
              <a:t>Getting into your skeletal system</a:t>
            </a:r>
            <a:endParaRPr b="1">
              <a:latin typeface="+mj-lt"/>
            </a:endParaRPr>
          </a:p>
        </p:txBody>
      </p:sp>
      <p:pic>
        <p:nvPicPr>
          <p:cNvPr id="215" name="Google Shape;215;p34"/>
          <p:cNvPicPr preferRelativeResize="0"/>
          <p:nvPr/>
        </p:nvPicPr>
        <p:blipFill>
          <a:blip r:embed="rId4">
            <a:alphaModFix/>
          </a:blip>
          <a:stretch>
            <a:fillRect/>
          </a:stretch>
        </p:blipFill>
        <p:spPr>
          <a:xfrm>
            <a:off x="6146500" y="732100"/>
            <a:ext cx="2069600" cy="3679301"/>
          </a:xfrm>
          <a:prstGeom prst="rect">
            <a:avLst/>
          </a:prstGeom>
          <a:noFill/>
          <a:ln>
            <a:noFill/>
          </a:ln>
        </p:spPr>
      </p:pic>
      <p:pic>
        <p:nvPicPr>
          <p:cNvPr id="216" name="Google Shape;216;p34"/>
          <p:cNvPicPr preferRelativeResize="0"/>
          <p:nvPr/>
        </p:nvPicPr>
        <p:blipFill>
          <a:blip r:embed="rId5">
            <a:alphaModFix/>
          </a:blip>
          <a:stretch>
            <a:fillRect/>
          </a:stretch>
        </p:blipFill>
        <p:spPr>
          <a:xfrm>
            <a:off x="1418109" y="2574650"/>
            <a:ext cx="392000" cy="381300"/>
          </a:xfrm>
          <a:prstGeom prst="rect">
            <a:avLst/>
          </a:prstGeom>
          <a:noFill/>
          <a:ln>
            <a:noFill/>
          </a:ln>
        </p:spPr>
      </p:pic>
      <p:pic>
        <p:nvPicPr>
          <p:cNvPr id="217" name="Google Shape;217;p34"/>
          <p:cNvPicPr preferRelativeResize="0"/>
          <p:nvPr/>
        </p:nvPicPr>
        <p:blipFill>
          <a:blip r:embed="rId6">
            <a:alphaModFix/>
          </a:blip>
          <a:stretch>
            <a:fillRect/>
          </a:stretch>
        </p:blipFill>
        <p:spPr>
          <a:xfrm flipH="1">
            <a:off x="1113642" y="3596058"/>
            <a:ext cx="381300" cy="381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5"/>
          <p:cNvPicPr preferRelativeResize="0"/>
          <p:nvPr/>
        </p:nvPicPr>
        <p:blipFill>
          <a:blip r:embed="rId3">
            <a:alphaModFix/>
          </a:blip>
          <a:stretch>
            <a:fillRect/>
          </a:stretch>
        </p:blipFill>
        <p:spPr>
          <a:xfrm>
            <a:off x="5938447" y="0"/>
            <a:ext cx="2485706" cy="5143499"/>
          </a:xfrm>
          <a:prstGeom prst="rect">
            <a:avLst/>
          </a:prstGeom>
          <a:noFill/>
          <a:ln>
            <a:noFill/>
          </a:ln>
        </p:spPr>
      </p:pic>
      <p:pic>
        <p:nvPicPr>
          <p:cNvPr id="223" name="Google Shape;223;p35"/>
          <p:cNvPicPr preferRelativeResize="0"/>
          <p:nvPr/>
        </p:nvPicPr>
        <p:blipFill rotWithShape="1">
          <a:blip r:embed="rId4">
            <a:alphaModFix/>
          </a:blip>
          <a:srcRect/>
          <a:stretch/>
        </p:blipFill>
        <p:spPr>
          <a:xfrm>
            <a:off x="6143100" y="740800"/>
            <a:ext cx="2073376" cy="3686002"/>
          </a:xfrm>
          <a:prstGeom prst="rect">
            <a:avLst/>
          </a:prstGeom>
          <a:noFill/>
          <a:ln>
            <a:noFill/>
          </a:ln>
        </p:spPr>
      </p:pic>
      <p:pic>
        <p:nvPicPr>
          <p:cNvPr id="224" name="Google Shape;224;p35"/>
          <p:cNvPicPr preferRelativeResize="0"/>
          <p:nvPr/>
        </p:nvPicPr>
        <p:blipFill>
          <a:blip r:embed="rId5">
            <a:alphaModFix/>
          </a:blip>
          <a:stretch>
            <a:fillRect/>
          </a:stretch>
        </p:blipFill>
        <p:spPr>
          <a:xfrm>
            <a:off x="1480300" y="1881575"/>
            <a:ext cx="353524" cy="343850"/>
          </a:xfrm>
          <a:prstGeom prst="rect">
            <a:avLst/>
          </a:prstGeom>
          <a:noFill/>
          <a:ln>
            <a:noFill/>
          </a:ln>
        </p:spPr>
      </p:pic>
      <p:sp>
        <p:nvSpPr>
          <p:cNvPr id="225" name="Google Shape;225;p35"/>
          <p:cNvSpPr txBox="1">
            <a:spLocks noGrp="1"/>
          </p:cNvSpPr>
          <p:nvPr>
            <p:ph type="ctrTitle" idx="4294967295"/>
          </p:nvPr>
        </p:nvSpPr>
        <p:spPr>
          <a:xfrm>
            <a:off x="311700" y="468300"/>
            <a:ext cx="8520600" cy="638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b="1">
                <a:latin typeface="+mj-lt"/>
              </a:rPr>
              <a:t>Discovering your bones</a:t>
            </a:r>
            <a:endParaRPr b="1">
              <a:latin typeface="+mj-lt"/>
            </a:endParaRPr>
          </a:p>
        </p:txBody>
      </p:sp>
      <p:sp>
        <p:nvSpPr>
          <p:cNvPr id="226" name="Google Shape;226;p35"/>
          <p:cNvSpPr txBox="1"/>
          <p:nvPr/>
        </p:nvSpPr>
        <p:spPr>
          <a:xfrm>
            <a:off x="381600" y="1999000"/>
            <a:ext cx="3000000" cy="1393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600">
                <a:solidFill>
                  <a:schemeClr val="lt1"/>
                </a:solidFill>
                <a:latin typeface="+mj-lt"/>
                <a:ea typeface="Roboto"/>
                <a:cs typeface="Roboto"/>
                <a:sym typeface="Roboto"/>
              </a:rPr>
              <a:t>Tap on the         button to bring up the labels for the skeletal system. </a:t>
            </a:r>
            <a:endParaRPr sz="1600">
              <a:solidFill>
                <a:schemeClr val="lt1"/>
              </a:solidFill>
              <a:latin typeface="+mj-lt"/>
              <a:ea typeface="Roboto"/>
              <a:cs typeface="Roboto"/>
              <a:sym typeface="Roboto"/>
            </a:endParaRPr>
          </a:p>
          <a:p>
            <a:pPr marL="0" lvl="0" indent="0" rtl="0">
              <a:spcBef>
                <a:spcPts val="0"/>
              </a:spcBef>
              <a:spcAft>
                <a:spcPts val="0"/>
              </a:spcAft>
              <a:buNone/>
            </a:pPr>
            <a:endParaRPr sz="1600">
              <a:solidFill>
                <a:schemeClr val="lt1"/>
              </a:solidFill>
              <a:latin typeface="+mj-lt"/>
              <a:ea typeface="Roboto"/>
              <a:cs typeface="Roboto"/>
              <a:sym typeface="Roboto"/>
            </a:endParaRPr>
          </a:p>
          <a:p>
            <a:pPr marL="0" lvl="0" indent="0" rtl="0">
              <a:spcBef>
                <a:spcPts val="0"/>
              </a:spcBef>
              <a:spcAft>
                <a:spcPts val="0"/>
              </a:spcAft>
              <a:buNone/>
            </a:pPr>
            <a:r>
              <a:rPr lang="en-GB" sz="1600">
                <a:solidFill>
                  <a:schemeClr val="lt1"/>
                </a:solidFill>
                <a:latin typeface="+mj-lt"/>
                <a:ea typeface="Roboto"/>
                <a:cs typeface="Roboto"/>
                <a:sym typeface="Roboto"/>
              </a:rPr>
              <a:t>Study these as they will help your next activity.</a:t>
            </a:r>
            <a:endParaRPr sz="1600">
              <a:solidFill>
                <a:schemeClr val="lt1"/>
              </a:solidFill>
              <a:latin typeface="+mj-lt"/>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8"/>
          <p:cNvPicPr preferRelativeResize="0"/>
          <p:nvPr/>
        </p:nvPicPr>
        <p:blipFill rotWithShape="1">
          <a:blip r:embed="rId3">
            <a:alphaModFix/>
          </a:blip>
          <a:srcRect l="16156"/>
          <a:stretch/>
        </p:blipFill>
        <p:spPr>
          <a:xfrm>
            <a:off x="4557952" y="-10450"/>
            <a:ext cx="6495250" cy="5164426"/>
          </a:xfrm>
          <a:prstGeom prst="rect">
            <a:avLst/>
          </a:prstGeom>
          <a:noFill/>
          <a:ln>
            <a:noFill/>
          </a:ln>
        </p:spPr>
      </p:pic>
      <p:sp>
        <p:nvSpPr>
          <p:cNvPr id="95" name="Google Shape;95;p18"/>
          <p:cNvSpPr txBox="1">
            <a:spLocks noGrp="1"/>
          </p:cNvSpPr>
          <p:nvPr>
            <p:ph type="subTitle" idx="1"/>
          </p:nvPr>
        </p:nvSpPr>
        <p:spPr>
          <a:xfrm>
            <a:off x="307025" y="1654825"/>
            <a:ext cx="4180800" cy="114801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b="1" dirty="0">
                <a:latin typeface="+mj-lt"/>
              </a:rPr>
              <a:t>The Musculoskeletal System Objectives</a:t>
            </a:r>
            <a:endParaRPr b="1" dirty="0">
              <a:latin typeface="+mj-lt"/>
            </a:endParaRPr>
          </a:p>
          <a:p>
            <a:pPr marL="457200" lvl="0" indent="-304800" rtl="0">
              <a:spcBef>
                <a:spcPts val="0"/>
              </a:spcBef>
              <a:spcAft>
                <a:spcPts val="0"/>
              </a:spcAft>
              <a:buSzPts val="1200"/>
              <a:buChar char="●"/>
            </a:pPr>
            <a:r>
              <a:rPr lang="en-GB" dirty="0">
                <a:latin typeface="+mj-lt"/>
              </a:rPr>
              <a:t>To identify the functions of the skeleton</a:t>
            </a:r>
            <a:endParaRPr dirty="0">
              <a:latin typeface="+mj-lt"/>
            </a:endParaRPr>
          </a:p>
          <a:p>
            <a:pPr marL="457200" lvl="0" indent="-304800" rtl="0">
              <a:spcBef>
                <a:spcPts val="0"/>
              </a:spcBef>
              <a:spcAft>
                <a:spcPts val="0"/>
              </a:spcAft>
              <a:buSzPts val="1200"/>
              <a:buChar char="●"/>
            </a:pPr>
            <a:r>
              <a:rPr lang="en-GB" dirty="0">
                <a:latin typeface="+mj-lt"/>
              </a:rPr>
              <a:t>To relate images of bones, muscles and joints to diagrams and the body</a:t>
            </a:r>
            <a:endParaRPr dirty="0">
              <a:latin typeface="+mj-lt"/>
            </a:endParaRPr>
          </a:p>
        </p:txBody>
      </p:sp>
      <p:sp>
        <p:nvSpPr>
          <p:cNvPr id="96" name="Google Shape;96;p18"/>
          <p:cNvSpPr txBox="1"/>
          <p:nvPr/>
        </p:nvSpPr>
        <p:spPr>
          <a:xfrm>
            <a:off x="166176" y="299950"/>
            <a:ext cx="3650400" cy="1109100"/>
          </a:xfrm>
          <a:prstGeom prst="rect">
            <a:avLst/>
          </a:prstGeom>
          <a:noFill/>
          <a:ln>
            <a:noFill/>
          </a:ln>
        </p:spPr>
        <p:txBody>
          <a:bodyPr spcFirstLastPara="1" wrap="square" lIns="68575" tIns="34275" rIns="68575" bIns="34275" anchor="ctr" anchorCtr="0">
            <a:noAutofit/>
          </a:bodyPr>
          <a:lstStyle/>
          <a:p>
            <a:pPr marL="0" lvl="0" indent="0" rtl="0">
              <a:lnSpc>
                <a:spcPct val="90000"/>
              </a:lnSpc>
              <a:spcBef>
                <a:spcPts val="0"/>
              </a:spcBef>
              <a:spcAft>
                <a:spcPts val="0"/>
              </a:spcAft>
              <a:buNone/>
            </a:pPr>
            <a:r>
              <a:rPr lang="en-GB" sz="1800" b="1" dirty="0">
                <a:solidFill>
                  <a:srgbClr val="FFFFFF"/>
                </a:solidFill>
                <a:latin typeface="+mj-lt"/>
                <a:ea typeface="Roboto"/>
                <a:cs typeface="Roboto"/>
                <a:sym typeface="Roboto"/>
              </a:rPr>
              <a:t>OVERALL LEARNING OUTCOMES</a:t>
            </a:r>
          </a:p>
          <a:p>
            <a:pPr marL="0" lvl="0" indent="0" rtl="0">
              <a:lnSpc>
                <a:spcPct val="90000"/>
              </a:lnSpc>
              <a:spcBef>
                <a:spcPts val="0"/>
              </a:spcBef>
              <a:spcAft>
                <a:spcPts val="0"/>
              </a:spcAft>
              <a:buNone/>
            </a:pPr>
            <a:r>
              <a:rPr lang="en-GB" sz="1800" b="1" dirty="0">
                <a:solidFill>
                  <a:srgbClr val="FFFFFF"/>
                </a:solidFill>
                <a:latin typeface="+mj-lt"/>
                <a:ea typeface="Roboto"/>
                <a:cs typeface="Roboto"/>
                <a:sym typeface="Roboto"/>
              </a:rPr>
              <a:t>Primary / Elementary</a:t>
            </a:r>
            <a:endParaRPr sz="1800" b="1" dirty="0">
              <a:solidFill>
                <a:srgbClr val="FFFFFF"/>
              </a:solidFill>
              <a:latin typeface="+mj-lt"/>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6"/>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b" anchorCtr="0">
            <a:noAutofit/>
          </a:bodyPr>
          <a:lstStyle/>
          <a:p>
            <a:pPr marL="0" lvl="0" indent="0" rtl="0">
              <a:spcBef>
                <a:spcPts val="0"/>
              </a:spcBef>
              <a:spcAft>
                <a:spcPts val="0"/>
              </a:spcAft>
              <a:buClr>
                <a:srgbClr val="002060"/>
              </a:buClr>
              <a:buSzPts val="4100"/>
              <a:buFont typeface="Nunito"/>
              <a:buNone/>
            </a:pPr>
            <a:r>
              <a:rPr lang="en-GB" b="1" dirty="0">
                <a:solidFill>
                  <a:schemeClr val="lt1"/>
                </a:solidFill>
                <a:latin typeface="+mj-lt"/>
              </a:rPr>
              <a:t>Label the skeletal system</a:t>
            </a:r>
            <a:endParaRPr dirty="0">
              <a:latin typeface="+mj-lt"/>
            </a:endParaRPr>
          </a:p>
        </p:txBody>
      </p:sp>
      <p:sp>
        <p:nvSpPr>
          <p:cNvPr id="232" name="Google Shape;232;p36"/>
          <p:cNvSpPr txBox="1">
            <a:spLocks noGrp="1"/>
          </p:cNvSpPr>
          <p:nvPr>
            <p:ph type="subTitle" idx="1"/>
          </p:nvPr>
        </p:nvSpPr>
        <p:spPr>
          <a:xfrm>
            <a:off x="311700" y="1529000"/>
            <a:ext cx="4602600" cy="30099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Clr>
                <a:schemeClr val="lt1"/>
              </a:buClr>
              <a:buSzPts val="2300"/>
              <a:buFont typeface="Arial"/>
              <a:buNone/>
            </a:pPr>
            <a:r>
              <a:rPr lang="en-GB" dirty="0">
                <a:latin typeface="+mj-lt"/>
              </a:rPr>
              <a:t>Can you feel each of these bones on your body?</a:t>
            </a:r>
          </a:p>
          <a:p>
            <a:pPr marL="0" lvl="0" indent="0" rtl="0">
              <a:spcBef>
                <a:spcPts val="0"/>
              </a:spcBef>
              <a:spcAft>
                <a:spcPts val="0"/>
              </a:spcAft>
              <a:buClr>
                <a:schemeClr val="lt1"/>
              </a:buClr>
              <a:buSzPts val="2300"/>
              <a:buFont typeface="Arial"/>
              <a:buNone/>
            </a:pPr>
            <a:endParaRPr lang="en-GB" dirty="0">
              <a:latin typeface="+mj-lt"/>
            </a:endParaRPr>
          </a:p>
          <a:p>
            <a:pPr marL="0" lvl="0" indent="0" rtl="0">
              <a:spcBef>
                <a:spcPts val="0"/>
              </a:spcBef>
              <a:spcAft>
                <a:spcPts val="0"/>
              </a:spcAft>
              <a:buClr>
                <a:schemeClr val="lt1"/>
              </a:buClr>
              <a:buSzPts val="2300"/>
              <a:buFont typeface="Arial"/>
              <a:buNone/>
            </a:pPr>
            <a:r>
              <a:rPr lang="en-GB" dirty="0">
                <a:latin typeface="+mj-lt"/>
              </a:rPr>
              <a:t>In pairs or groups make and label your own model/picture of a skeleton using the materials your teacher gives you.</a:t>
            </a:r>
            <a:endParaRPr dirty="0">
              <a:latin typeface="+mj-lt"/>
            </a:endParaRPr>
          </a:p>
          <a:p>
            <a:pPr marL="0" lvl="0" indent="0" rtl="0">
              <a:spcBef>
                <a:spcPts val="0"/>
              </a:spcBef>
              <a:spcAft>
                <a:spcPts val="0"/>
              </a:spcAft>
              <a:buClr>
                <a:schemeClr val="lt1"/>
              </a:buClr>
              <a:buSzPts val="2300"/>
              <a:buFont typeface="Arial"/>
              <a:buNone/>
            </a:pPr>
            <a:endParaRPr dirty="0">
              <a:latin typeface="+mj-lt"/>
            </a:endParaRPr>
          </a:p>
          <a:p>
            <a:pPr marL="0" lvl="0" indent="0" rtl="0">
              <a:lnSpc>
                <a:spcPct val="120000"/>
              </a:lnSpc>
              <a:spcBef>
                <a:spcPts val="800"/>
              </a:spcBef>
              <a:spcAft>
                <a:spcPts val="0"/>
              </a:spcAft>
              <a:buClr>
                <a:schemeClr val="dk1"/>
              </a:buClr>
              <a:buSzPts val="1100"/>
              <a:buFont typeface="Arial"/>
              <a:buNone/>
            </a:pPr>
            <a:r>
              <a:rPr lang="en-GB" dirty="0">
                <a:solidFill>
                  <a:schemeClr val="lt1"/>
                </a:solidFill>
                <a:latin typeface="+mj-lt"/>
              </a:rPr>
              <a:t>The print friendly take home sheet is available in the teacher resources repository: </a:t>
            </a:r>
            <a:endParaRPr dirty="0">
              <a:solidFill>
                <a:schemeClr val="lt1"/>
              </a:solidFill>
              <a:latin typeface="+mj-lt"/>
            </a:endParaRPr>
          </a:p>
          <a:p>
            <a:pPr marL="0" lvl="0" indent="0" rtl="0">
              <a:lnSpc>
                <a:spcPct val="120000"/>
              </a:lnSpc>
              <a:spcBef>
                <a:spcPts val="1600"/>
              </a:spcBef>
              <a:spcAft>
                <a:spcPts val="0"/>
              </a:spcAft>
              <a:buClr>
                <a:schemeClr val="dk1"/>
              </a:buClr>
              <a:buSzPts val="1100"/>
              <a:buFont typeface="Arial"/>
              <a:buNone/>
            </a:pPr>
            <a:r>
              <a:rPr lang="en-GB" sz="1200" u="sng" dirty="0">
                <a:solidFill>
                  <a:srgbClr val="FFFFFF"/>
                </a:solidFill>
                <a:latin typeface="+mj-lt"/>
                <a:hlinkClick r:id="rId3"/>
              </a:rPr>
              <a:t>https://goo.gl/3UWxYK</a:t>
            </a:r>
            <a:r>
              <a:rPr lang="en-GB" dirty="0">
                <a:solidFill>
                  <a:schemeClr val="lt1"/>
                </a:solidFill>
                <a:latin typeface="+mj-lt"/>
              </a:rPr>
              <a:t> </a:t>
            </a:r>
            <a:endParaRPr sz="800" dirty="0">
              <a:solidFill>
                <a:srgbClr val="0000FF"/>
              </a:solidFill>
              <a:latin typeface="+mj-lt"/>
            </a:endParaRPr>
          </a:p>
          <a:p>
            <a:pPr marL="0" lvl="0" indent="0" rtl="0">
              <a:spcBef>
                <a:spcPts val="1600"/>
              </a:spcBef>
              <a:spcAft>
                <a:spcPts val="0"/>
              </a:spcAft>
              <a:buClr>
                <a:schemeClr val="lt1"/>
              </a:buClr>
              <a:buSzPts val="2300"/>
              <a:buFont typeface="Arial"/>
              <a:buNone/>
            </a:pPr>
            <a:endParaRPr dirty="0">
              <a:latin typeface="+mj-lt"/>
            </a:endParaRPr>
          </a:p>
        </p:txBody>
      </p:sp>
      <p:pic>
        <p:nvPicPr>
          <p:cNvPr id="2" name="Picture 1"/>
          <p:cNvPicPr>
            <a:picLocks noChangeAspect="1"/>
          </p:cNvPicPr>
          <p:nvPr/>
        </p:nvPicPr>
        <p:blipFill>
          <a:blip r:embed="rId4"/>
          <a:stretch>
            <a:fillRect/>
          </a:stretch>
        </p:blipFill>
        <p:spPr>
          <a:xfrm>
            <a:off x="5803042" y="468300"/>
            <a:ext cx="3029258" cy="4248978"/>
          </a:xfrm>
          <a:prstGeom prst="roundRect">
            <a:avLst>
              <a:gd name="adj" fmla="val 8594"/>
            </a:avLst>
          </a:prstGeom>
          <a:solidFill>
            <a:srgbClr val="FFFFFF">
              <a:shade val="85000"/>
            </a:srgbClr>
          </a:solidFill>
          <a:ln>
            <a:noFill/>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7"/>
          <p:cNvSpPr txBox="1">
            <a:spLocks noGrp="1"/>
          </p:cNvSpPr>
          <p:nvPr>
            <p:ph type="ctrTitle"/>
          </p:nvPr>
        </p:nvSpPr>
        <p:spPr>
          <a:xfrm>
            <a:off x="311700" y="468300"/>
            <a:ext cx="4724126"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sz="2400" b="1" dirty="0">
                <a:latin typeface="+mj-lt"/>
              </a:rPr>
              <a:t>What are bones made out of?</a:t>
            </a:r>
            <a:endParaRPr sz="2400" b="1" dirty="0">
              <a:latin typeface="+mj-lt"/>
            </a:endParaRPr>
          </a:p>
        </p:txBody>
      </p:sp>
      <p:sp>
        <p:nvSpPr>
          <p:cNvPr id="239" name="Google Shape;239;p37"/>
          <p:cNvSpPr txBox="1">
            <a:spLocks noGrp="1"/>
          </p:cNvSpPr>
          <p:nvPr>
            <p:ph type="subTitle" idx="1"/>
          </p:nvPr>
        </p:nvSpPr>
        <p:spPr>
          <a:xfrm>
            <a:off x="311700" y="1507975"/>
            <a:ext cx="34170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About 70% of each bone is made from hard minerals like Calcium.</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We need to eat calcium-rich foods such as milk and dairy products to keep our bones strong. Sardines, almonds and kale are wonderful ways to get your calcium dairy-free!</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endParaRPr dirty="0">
              <a:latin typeface="+mj-lt"/>
            </a:endParaRPr>
          </a:p>
        </p:txBody>
      </p:sp>
      <p:pic>
        <p:nvPicPr>
          <p:cNvPr id="8" name="Google Shape;240;p37">
            <a:extLst>
              <a:ext uri="{FF2B5EF4-FFF2-40B4-BE49-F238E27FC236}">
                <a16:creationId xmlns:a16="http://schemas.microsoft.com/office/drawing/2014/main" id="{227FAEA9-64D1-5946-A365-BD5B2D61CF1A}"/>
              </a:ext>
            </a:extLst>
          </p:cNvPr>
          <p:cNvPicPr preferRelativeResize="0"/>
          <p:nvPr/>
        </p:nvPicPr>
        <p:blipFill>
          <a:blip r:embed="rId3"/>
          <a:srcRect/>
          <a:stretch/>
        </p:blipFill>
        <p:spPr>
          <a:xfrm>
            <a:off x="4525592" y="1507975"/>
            <a:ext cx="1844784" cy="1225850"/>
          </a:xfrm>
          <a:prstGeom prst="rect">
            <a:avLst/>
          </a:prstGeom>
          <a:noFill/>
          <a:ln>
            <a:noFill/>
          </a:ln>
        </p:spPr>
      </p:pic>
      <p:pic>
        <p:nvPicPr>
          <p:cNvPr id="9" name="Google Shape;241;p37">
            <a:extLst>
              <a:ext uri="{FF2B5EF4-FFF2-40B4-BE49-F238E27FC236}">
                <a16:creationId xmlns:a16="http://schemas.microsoft.com/office/drawing/2014/main" id="{113A1AF1-B1E2-7B4C-A8C4-9ACE0B9C3345}"/>
              </a:ext>
            </a:extLst>
          </p:cNvPr>
          <p:cNvPicPr preferRelativeResize="0"/>
          <p:nvPr/>
        </p:nvPicPr>
        <p:blipFill>
          <a:blip r:embed="rId4"/>
          <a:srcRect/>
          <a:stretch/>
        </p:blipFill>
        <p:spPr>
          <a:xfrm>
            <a:off x="6747919" y="1507975"/>
            <a:ext cx="1634466" cy="1225850"/>
          </a:xfrm>
          <a:prstGeom prst="rect">
            <a:avLst/>
          </a:prstGeom>
          <a:noFill/>
          <a:ln>
            <a:noFill/>
          </a:ln>
        </p:spPr>
      </p:pic>
      <p:pic>
        <p:nvPicPr>
          <p:cNvPr id="10" name="Google Shape;242;p37">
            <a:extLst>
              <a:ext uri="{FF2B5EF4-FFF2-40B4-BE49-F238E27FC236}">
                <a16:creationId xmlns:a16="http://schemas.microsoft.com/office/drawing/2014/main" id="{0AD572C9-A592-354B-96C6-D78A74475187}"/>
              </a:ext>
            </a:extLst>
          </p:cNvPr>
          <p:cNvPicPr preferRelativeResize="0"/>
          <p:nvPr/>
        </p:nvPicPr>
        <p:blipFill>
          <a:blip r:embed="rId5"/>
          <a:srcRect/>
          <a:stretch/>
        </p:blipFill>
        <p:spPr>
          <a:xfrm>
            <a:off x="4525923" y="2929300"/>
            <a:ext cx="1836333" cy="1225850"/>
          </a:xfrm>
          <a:prstGeom prst="rect">
            <a:avLst/>
          </a:prstGeom>
          <a:noFill/>
          <a:ln>
            <a:noFill/>
          </a:ln>
        </p:spPr>
      </p:pic>
      <p:pic>
        <p:nvPicPr>
          <p:cNvPr id="11" name="Google Shape;243;p37">
            <a:extLst>
              <a:ext uri="{FF2B5EF4-FFF2-40B4-BE49-F238E27FC236}">
                <a16:creationId xmlns:a16="http://schemas.microsoft.com/office/drawing/2014/main" id="{091F8851-4EA4-B644-8BBF-FF21B0126678}"/>
              </a:ext>
            </a:extLst>
          </p:cNvPr>
          <p:cNvPicPr preferRelativeResize="0"/>
          <p:nvPr/>
        </p:nvPicPr>
        <p:blipFill rotWithShape="1">
          <a:blip r:embed="rId6"/>
          <a:srcRect t="49758"/>
          <a:stretch/>
        </p:blipFill>
        <p:spPr>
          <a:xfrm>
            <a:off x="6747919" y="2929300"/>
            <a:ext cx="1634466" cy="12304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8"/>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dirty="0">
                <a:latin typeface="+mj-lt"/>
              </a:rPr>
              <a:t>What is inside a bone?</a:t>
            </a:r>
            <a:endParaRPr b="1" dirty="0">
              <a:latin typeface="+mj-lt"/>
            </a:endParaRPr>
          </a:p>
        </p:txBody>
      </p:sp>
      <p:sp>
        <p:nvSpPr>
          <p:cNvPr id="249" name="Google Shape;249;p38"/>
          <p:cNvSpPr txBox="1">
            <a:spLocks noGrp="1"/>
          </p:cNvSpPr>
          <p:nvPr>
            <p:ph type="subTitle" idx="1"/>
          </p:nvPr>
        </p:nvSpPr>
        <p:spPr>
          <a:xfrm>
            <a:off x="311700" y="1543050"/>
            <a:ext cx="35718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The outside of the bone is hard whilst the inside is more spongy to make it lighter and easier to move around.</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The centre of the bone is a soft substance called bone marrow.</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Bone marrow makes new blood cells for your body.</a:t>
            </a:r>
            <a:endParaRPr>
              <a:latin typeface="+mj-lt"/>
            </a:endParaRPr>
          </a:p>
        </p:txBody>
      </p:sp>
      <p:pic>
        <p:nvPicPr>
          <p:cNvPr id="3" name="Picture 2"/>
          <p:cNvPicPr>
            <a:picLocks noChangeAspect="1"/>
          </p:cNvPicPr>
          <p:nvPr/>
        </p:nvPicPr>
        <p:blipFill>
          <a:blip r:embed="rId3"/>
          <a:stretch>
            <a:fillRect/>
          </a:stretch>
        </p:blipFill>
        <p:spPr>
          <a:xfrm>
            <a:off x="4245255" y="1520686"/>
            <a:ext cx="4832789" cy="239440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9"/>
          <p:cNvSpPr txBox="1">
            <a:spLocks noGrp="1"/>
          </p:cNvSpPr>
          <p:nvPr>
            <p:ph type="body" idx="1"/>
          </p:nvPr>
        </p:nvSpPr>
        <p:spPr>
          <a:xfrm>
            <a:off x="265799" y="1226275"/>
            <a:ext cx="8147400" cy="3149100"/>
          </a:xfrm>
          <a:prstGeom prst="rect">
            <a:avLst/>
          </a:prstGeom>
          <a:noFill/>
          <a:ln>
            <a:noFill/>
          </a:ln>
        </p:spPr>
        <p:txBody>
          <a:bodyPr spcFirstLastPara="1" wrap="square" lIns="68575" tIns="34275" rIns="68575" bIns="34275" anchor="t" anchorCtr="0">
            <a:noAutofit/>
          </a:bodyPr>
          <a:lstStyle/>
          <a:p>
            <a:pPr marL="0" lvl="0" indent="0" rtl="0">
              <a:spcBef>
                <a:spcPts val="800"/>
              </a:spcBef>
              <a:spcAft>
                <a:spcPts val="0"/>
              </a:spcAft>
              <a:buNone/>
            </a:pPr>
            <a:r>
              <a:rPr lang="en-GB">
                <a:latin typeface="+mj-lt"/>
              </a:rPr>
              <a:t>How many bones are in the human body?</a:t>
            </a:r>
            <a:endParaRPr>
              <a:latin typeface="+mj-lt"/>
            </a:endParaRPr>
          </a:p>
          <a:p>
            <a:pPr marL="0" lvl="0" indent="0" rtl="0">
              <a:spcBef>
                <a:spcPts val="1600"/>
              </a:spcBef>
              <a:spcAft>
                <a:spcPts val="0"/>
              </a:spcAft>
              <a:buNone/>
            </a:pPr>
            <a:r>
              <a:rPr lang="en-GB">
                <a:latin typeface="+mj-lt"/>
              </a:rPr>
              <a:t>What is the biggest bone in your body? </a:t>
            </a:r>
            <a:endParaRPr>
              <a:latin typeface="+mj-lt"/>
            </a:endParaRPr>
          </a:p>
          <a:p>
            <a:pPr marL="0" lvl="0" indent="0" rtl="0">
              <a:spcBef>
                <a:spcPts val="1600"/>
              </a:spcBef>
              <a:spcAft>
                <a:spcPts val="0"/>
              </a:spcAft>
              <a:buNone/>
            </a:pPr>
            <a:r>
              <a:rPr lang="en-GB">
                <a:latin typeface="+mj-lt"/>
              </a:rPr>
              <a:t>Where is the smallest bone found?</a:t>
            </a:r>
            <a:endParaRPr>
              <a:latin typeface="+mj-lt"/>
            </a:endParaRPr>
          </a:p>
          <a:p>
            <a:pPr marL="0" lvl="0" indent="0" rtl="0">
              <a:spcBef>
                <a:spcPts val="1600"/>
              </a:spcBef>
              <a:spcAft>
                <a:spcPts val="0"/>
              </a:spcAft>
              <a:buNone/>
            </a:pPr>
            <a:r>
              <a:rPr lang="en-GB">
                <a:latin typeface="+mj-lt"/>
              </a:rPr>
              <a:t>What are the three functions of the skeleton?</a:t>
            </a:r>
            <a:endParaRPr>
              <a:latin typeface="+mj-lt"/>
            </a:endParaRPr>
          </a:p>
          <a:p>
            <a:pPr marL="0" lvl="0" indent="0" rtl="0">
              <a:spcBef>
                <a:spcPts val="1600"/>
              </a:spcBef>
              <a:spcAft>
                <a:spcPts val="0"/>
              </a:spcAft>
              <a:buNone/>
            </a:pPr>
            <a:r>
              <a:rPr lang="en-GB">
                <a:latin typeface="+mj-lt"/>
              </a:rPr>
              <a:t>Which bones protect the heart and lungs?</a:t>
            </a:r>
            <a:endParaRPr>
              <a:latin typeface="+mj-lt"/>
            </a:endParaRPr>
          </a:p>
          <a:p>
            <a:pPr marL="0" lvl="0" indent="0" rtl="0">
              <a:spcBef>
                <a:spcPts val="1600"/>
              </a:spcBef>
              <a:spcAft>
                <a:spcPts val="0"/>
              </a:spcAft>
              <a:buNone/>
            </a:pPr>
            <a:r>
              <a:rPr lang="en-GB">
                <a:latin typeface="+mj-lt"/>
              </a:rPr>
              <a:t>What is at the centre of bones?</a:t>
            </a:r>
            <a:endParaRPr>
              <a:latin typeface="+mj-lt"/>
            </a:endParaRPr>
          </a:p>
          <a:p>
            <a:pPr marL="0" lvl="0" indent="0" rtl="0">
              <a:spcBef>
                <a:spcPts val="1600"/>
              </a:spcBef>
              <a:spcAft>
                <a:spcPts val="1600"/>
              </a:spcAft>
              <a:buNone/>
            </a:pPr>
            <a:r>
              <a:rPr lang="en-GB">
                <a:latin typeface="+mj-lt"/>
              </a:rPr>
              <a:t>Which foods keep our bones healthy?</a:t>
            </a:r>
            <a:endParaRPr>
              <a:latin typeface="+mj-lt"/>
            </a:endParaRPr>
          </a:p>
        </p:txBody>
      </p:sp>
      <p:sp>
        <p:nvSpPr>
          <p:cNvPr id="256" name="Google Shape;256;p39"/>
          <p:cNvSpPr txBox="1">
            <a:spLocks noGrp="1"/>
          </p:cNvSpPr>
          <p:nvPr>
            <p:ph type="ctrTitle" idx="4294967295"/>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rgbClr val="002060"/>
              </a:buClr>
              <a:buSzPts val="4100"/>
              <a:buFont typeface="Nunito"/>
              <a:buNone/>
            </a:pPr>
            <a:r>
              <a:rPr lang="en-GB" b="1" dirty="0">
                <a:latin typeface="+mj-lt"/>
              </a:rPr>
              <a:t>Review Questions</a:t>
            </a:r>
            <a:endParaRPr b="1" dirty="0">
              <a:latin typeface="+mj-lt"/>
            </a:endParaRPr>
          </a:p>
        </p:txBody>
      </p:sp>
      <p:sp>
        <p:nvSpPr>
          <p:cNvPr id="257" name="Google Shape;257;p39"/>
          <p:cNvSpPr txBox="1"/>
          <p:nvPr/>
        </p:nvSpPr>
        <p:spPr>
          <a:xfrm>
            <a:off x="4112925" y="1278850"/>
            <a:ext cx="801000" cy="435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dirty="0">
                <a:solidFill>
                  <a:srgbClr val="0000FF"/>
                </a:solidFill>
                <a:latin typeface="+mj-lt"/>
                <a:ea typeface="Roboto"/>
                <a:cs typeface="Roboto"/>
                <a:sym typeface="Roboto"/>
              </a:rPr>
              <a:t>206.</a:t>
            </a:r>
            <a:endParaRPr dirty="0">
              <a:solidFill>
                <a:srgbClr val="00FF00"/>
              </a:solidFill>
              <a:latin typeface="+mj-lt"/>
              <a:ea typeface="Roboto"/>
              <a:cs typeface="Roboto"/>
              <a:sym typeface="Roboto"/>
            </a:endParaRPr>
          </a:p>
        </p:txBody>
      </p:sp>
      <p:sp>
        <p:nvSpPr>
          <p:cNvPr id="258" name="Google Shape;258;p39"/>
          <p:cNvSpPr txBox="1"/>
          <p:nvPr/>
        </p:nvSpPr>
        <p:spPr>
          <a:xfrm>
            <a:off x="3821875" y="1662513"/>
            <a:ext cx="3111000" cy="435600"/>
          </a:xfrm>
          <a:prstGeom prst="rect">
            <a:avLst/>
          </a:prstGeom>
          <a:noFill/>
          <a:ln>
            <a:noFill/>
          </a:ln>
        </p:spPr>
        <p:txBody>
          <a:bodyPr spcFirstLastPara="1" wrap="square" lIns="91425" tIns="91425" rIns="91425" bIns="91425" anchor="t" anchorCtr="0">
            <a:noAutofit/>
          </a:bodyPr>
          <a:lstStyle/>
          <a:p>
            <a:pPr marL="0" lvl="0" indent="0" rtl="0">
              <a:lnSpc>
                <a:spcPct val="120000"/>
              </a:lnSpc>
              <a:spcBef>
                <a:spcPts val="800"/>
              </a:spcBef>
              <a:spcAft>
                <a:spcPts val="1600"/>
              </a:spcAft>
              <a:buNone/>
            </a:pPr>
            <a:r>
              <a:rPr lang="en-GB" sz="1600" dirty="0">
                <a:solidFill>
                  <a:srgbClr val="0000FF"/>
                </a:solidFill>
                <a:latin typeface="+mj-lt"/>
                <a:ea typeface="Roboto"/>
                <a:cs typeface="Roboto"/>
                <a:sym typeface="Roboto"/>
              </a:rPr>
              <a:t>Femur or thigh bone in leg.</a:t>
            </a:r>
            <a:endParaRPr dirty="0">
              <a:solidFill>
                <a:srgbClr val="00FF00"/>
              </a:solidFill>
              <a:latin typeface="+mj-lt"/>
              <a:ea typeface="Roboto"/>
              <a:cs typeface="Roboto"/>
              <a:sym typeface="Roboto"/>
            </a:endParaRPr>
          </a:p>
        </p:txBody>
      </p:sp>
      <p:sp>
        <p:nvSpPr>
          <p:cNvPr id="259" name="Google Shape;259;p39"/>
          <p:cNvSpPr txBox="1"/>
          <p:nvPr/>
        </p:nvSpPr>
        <p:spPr>
          <a:xfrm>
            <a:off x="3524575" y="2158388"/>
            <a:ext cx="4031400" cy="435600"/>
          </a:xfrm>
          <a:prstGeom prst="rect">
            <a:avLst/>
          </a:prstGeom>
          <a:noFill/>
          <a:ln>
            <a:noFill/>
          </a:ln>
        </p:spPr>
        <p:txBody>
          <a:bodyPr spcFirstLastPara="1" wrap="square" lIns="91425" tIns="91425" rIns="91425" bIns="91425" anchor="t" anchorCtr="0">
            <a:noAutofit/>
          </a:bodyPr>
          <a:lstStyle/>
          <a:p>
            <a:pPr marL="0" lvl="0" indent="0" rtl="0">
              <a:lnSpc>
                <a:spcPct val="120000"/>
              </a:lnSpc>
              <a:spcBef>
                <a:spcPts val="800"/>
              </a:spcBef>
              <a:spcAft>
                <a:spcPts val="1600"/>
              </a:spcAft>
              <a:buClr>
                <a:schemeClr val="dk1"/>
              </a:buClr>
              <a:buSzPts val="1100"/>
              <a:buFont typeface="Arial"/>
              <a:buNone/>
            </a:pPr>
            <a:r>
              <a:rPr lang="en-GB" sz="1600" dirty="0">
                <a:solidFill>
                  <a:srgbClr val="0000FF"/>
                </a:solidFill>
                <a:latin typeface="+mj-lt"/>
                <a:ea typeface="Roboto"/>
                <a:cs typeface="Roboto"/>
                <a:sym typeface="Roboto"/>
              </a:rPr>
              <a:t>Inside the ear (stapes or stirrup bone).</a:t>
            </a:r>
            <a:endParaRPr dirty="0">
              <a:solidFill>
                <a:srgbClr val="0000FF"/>
              </a:solidFill>
              <a:latin typeface="+mj-lt"/>
              <a:ea typeface="Roboto"/>
              <a:cs typeface="Roboto"/>
              <a:sym typeface="Roboto"/>
            </a:endParaRPr>
          </a:p>
        </p:txBody>
      </p:sp>
      <p:sp>
        <p:nvSpPr>
          <p:cNvPr id="260" name="Google Shape;260;p39"/>
          <p:cNvSpPr txBox="1"/>
          <p:nvPr/>
        </p:nvSpPr>
        <p:spPr>
          <a:xfrm>
            <a:off x="4398350" y="2654250"/>
            <a:ext cx="3677700" cy="435600"/>
          </a:xfrm>
          <a:prstGeom prst="rect">
            <a:avLst/>
          </a:prstGeom>
          <a:noFill/>
          <a:ln>
            <a:noFill/>
          </a:ln>
        </p:spPr>
        <p:txBody>
          <a:bodyPr spcFirstLastPara="1" wrap="square" lIns="91425" tIns="91425" rIns="91425" bIns="91425" anchor="t" anchorCtr="0">
            <a:noAutofit/>
          </a:bodyPr>
          <a:lstStyle/>
          <a:p>
            <a:pPr marL="0" lvl="0" indent="0" rtl="0">
              <a:lnSpc>
                <a:spcPct val="120000"/>
              </a:lnSpc>
              <a:spcBef>
                <a:spcPts val="800"/>
              </a:spcBef>
              <a:spcAft>
                <a:spcPts val="1600"/>
              </a:spcAft>
              <a:buClr>
                <a:schemeClr val="dk1"/>
              </a:buClr>
              <a:buSzPts val="1100"/>
              <a:buFont typeface="Arial"/>
              <a:buNone/>
            </a:pPr>
            <a:r>
              <a:rPr lang="en-GB" sz="1600" dirty="0">
                <a:solidFill>
                  <a:srgbClr val="0000FF"/>
                </a:solidFill>
                <a:latin typeface="+mj-lt"/>
                <a:ea typeface="Roboto"/>
                <a:cs typeface="Roboto"/>
                <a:sym typeface="Roboto"/>
              </a:rPr>
              <a:t>Support, protection, movement.</a:t>
            </a:r>
            <a:endParaRPr dirty="0">
              <a:solidFill>
                <a:srgbClr val="0000FF"/>
              </a:solidFill>
              <a:latin typeface="+mj-lt"/>
              <a:ea typeface="Roboto"/>
              <a:cs typeface="Roboto"/>
              <a:sym typeface="Roboto"/>
            </a:endParaRPr>
          </a:p>
        </p:txBody>
      </p:sp>
      <p:sp>
        <p:nvSpPr>
          <p:cNvPr id="261" name="Google Shape;261;p39"/>
          <p:cNvSpPr txBox="1"/>
          <p:nvPr/>
        </p:nvSpPr>
        <p:spPr>
          <a:xfrm>
            <a:off x="4112925" y="3181375"/>
            <a:ext cx="2161800" cy="435600"/>
          </a:xfrm>
          <a:prstGeom prst="rect">
            <a:avLst/>
          </a:prstGeom>
          <a:noFill/>
          <a:ln>
            <a:noFill/>
          </a:ln>
        </p:spPr>
        <p:txBody>
          <a:bodyPr spcFirstLastPara="1" wrap="square" lIns="91425" tIns="91425" rIns="91425" bIns="91425" anchor="t" anchorCtr="0">
            <a:noAutofit/>
          </a:bodyPr>
          <a:lstStyle/>
          <a:p>
            <a:pPr marL="0" lvl="0" indent="0" rtl="0">
              <a:lnSpc>
                <a:spcPct val="120000"/>
              </a:lnSpc>
              <a:spcBef>
                <a:spcPts val="800"/>
              </a:spcBef>
              <a:spcAft>
                <a:spcPts val="1600"/>
              </a:spcAft>
              <a:buClr>
                <a:schemeClr val="dk1"/>
              </a:buClr>
              <a:buSzPts val="1100"/>
              <a:buFont typeface="Arial"/>
              <a:buNone/>
            </a:pPr>
            <a:r>
              <a:rPr lang="en-GB" sz="1600">
                <a:solidFill>
                  <a:srgbClr val="0000FF"/>
                </a:solidFill>
                <a:latin typeface="+mj-lt"/>
                <a:ea typeface="Roboto"/>
                <a:cs typeface="Roboto"/>
                <a:sym typeface="Roboto"/>
              </a:rPr>
              <a:t>Ribs or rib cage.</a:t>
            </a:r>
            <a:endParaRPr>
              <a:solidFill>
                <a:srgbClr val="0000FF"/>
              </a:solidFill>
              <a:latin typeface="+mj-lt"/>
              <a:ea typeface="Roboto"/>
              <a:cs typeface="Roboto"/>
              <a:sym typeface="Roboto"/>
            </a:endParaRPr>
          </a:p>
        </p:txBody>
      </p:sp>
      <p:sp>
        <p:nvSpPr>
          <p:cNvPr id="262" name="Google Shape;262;p39"/>
          <p:cNvSpPr txBox="1"/>
          <p:nvPr/>
        </p:nvSpPr>
        <p:spPr>
          <a:xfrm>
            <a:off x="3194950" y="3645975"/>
            <a:ext cx="5354100" cy="435600"/>
          </a:xfrm>
          <a:prstGeom prst="rect">
            <a:avLst/>
          </a:prstGeom>
          <a:noFill/>
          <a:ln>
            <a:noFill/>
          </a:ln>
        </p:spPr>
        <p:txBody>
          <a:bodyPr spcFirstLastPara="1" wrap="square" lIns="91425" tIns="91425" rIns="91425" bIns="91425" anchor="t" anchorCtr="0">
            <a:noAutofit/>
          </a:bodyPr>
          <a:lstStyle/>
          <a:p>
            <a:pPr marL="0" lvl="0" indent="0" rtl="0">
              <a:lnSpc>
                <a:spcPct val="120000"/>
              </a:lnSpc>
              <a:spcBef>
                <a:spcPts val="800"/>
              </a:spcBef>
              <a:spcAft>
                <a:spcPts val="1600"/>
              </a:spcAft>
              <a:buClr>
                <a:schemeClr val="dk1"/>
              </a:buClr>
              <a:buSzPts val="1100"/>
              <a:buFont typeface="Arial"/>
              <a:buNone/>
            </a:pPr>
            <a:r>
              <a:rPr lang="en-GB" sz="1600">
                <a:solidFill>
                  <a:srgbClr val="0000FF"/>
                </a:solidFill>
                <a:latin typeface="+mj-lt"/>
                <a:ea typeface="Roboto"/>
                <a:cs typeface="Roboto"/>
                <a:sym typeface="Roboto"/>
              </a:rPr>
              <a:t>Bone marrow, spongy material and blood vessels.</a:t>
            </a:r>
            <a:endParaRPr>
              <a:solidFill>
                <a:srgbClr val="0000FF"/>
              </a:solidFill>
              <a:latin typeface="+mj-lt"/>
              <a:ea typeface="Roboto"/>
              <a:cs typeface="Roboto"/>
              <a:sym typeface="Roboto"/>
            </a:endParaRPr>
          </a:p>
        </p:txBody>
      </p:sp>
      <p:sp>
        <p:nvSpPr>
          <p:cNvPr id="263" name="Google Shape;263;p39"/>
          <p:cNvSpPr txBox="1"/>
          <p:nvPr/>
        </p:nvSpPr>
        <p:spPr>
          <a:xfrm>
            <a:off x="3726825" y="4174800"/>
            <a:ext cx="5215800" cy="435600"/>
          </a:xfrm>
          <a:prstGeom prst="rect">
            <a:avLst/>
          </a:prstGeom>
          <a:noFill/>
          <a:ln>
            <a:noFill/>
          </a:ln>
        </p:spPr>
        <p:txBody>
          <a:bodyPr spcFirstLastPara="1" wrap="square" lIns="91425" tIns="91425" rIns="91425" bIns="91425" anchor="t" anchorCtr="0">
            <a:noAutofit/>
          </a:bodyPr>
          <a:lstStyle/>
          <a:p>
            <a:pPr marL="0" lvl="0" indent="0" rtl="0">
              <a:lnSpc>
                <a:spcPct val="120000"/>
              </a:lnSpc>
              <a:spcBef>
                <a:spcPts val="800"/>
              </a:spcBef>
              <a:spcAft>
                <a:spcPts val="1600"/>
              </a:spcAft>
              <a:buClr>
                <a:schemeClr val="dk1"/>
              </a:buClr>
              <a:buSzPts val="1100"/>
              <a:buFont typeface="Arial"/>
              <a:buNone/>
            </a:pPr>
            <a:r>
              <a:rPr lang="en-GB" sz="1600">
                <a:solidFill>
                  <a:srgbClr val="0000FF"/>
                </a:solidFill>
                <a:latin typeface="+mj-lt"/>
                <a:ea typeface="Roboto"/>
                <a:cs typeface="Roboto"/>
                <a:sym typeface="Roboto"/>
              </a:rPr>
              <a:t>Foods containing calcium such as milk and dairy.</a:t>
            </a:r>
            <a:endParaRPr>
              <a:solidFill>
                <a:srgbClr val="0000FF"/>
              </a:solidFill>
              <a:latin typeface="+mj-lt"/>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1000"/>
                                        <p:tgtEl>
                                          <p:spTgt spid="2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8"/>
                                        </p:tgtEl>
                                        <p:attrNameLst>
                                          <p:attrName>style.visibility</p:attrName>
                                        </p:attrNameLst>
                                      </p:cBhvr>
                                      <p:to>
                                        <p:strVal val="visible"/>
                                      </p:to>
                                    </p:set>
                                    <p:animEffect transition="in" filter="fade">
                                      <p:cBhvr>
                                        <p:cTn id="12" dur="1000"/>
                                        <p:tgtEl>
                                          <p:spTgt spid="2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9"/>
                                        </p:tgtEl>
                                        <p:attrNameLst>
                                          <p:attrName>style.visibility</p:attrName>
                                        </p:attrNameLst>
                                      </p:cBhvr>
                                      <p:to>
                                        <p:strVal val="visible"/>
                                      </p:to>
                                    </p:set>
                                    <p:animEffect transition="in" filter="fade">
                                      <p:cBhvr>
                                        <p:cTn id="17" dur="1000"/>
                                        <p:tgtEl>
                                          <p:spTgt spid="2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0"/>
                                        </p:tgtEl>
                                        <p:attrNameLst>
                                          <p:attrName>style.visibility</p:attrName>
                                        </p:attrNameLst>
                                      </p:cBhvr>
                                      <p:to>
                                        <p:strVal val="visible"/>
                                      </p:to>
                                    </p:set>
                                    <p:animEffect transition="in" filter="fade">
                                      <p:cBhvr>
                                        <p:cTn id="22" dur="1000"/>
                                        <p:tgtEl>
                                          <p:spTgt spid="2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1"/>
                                        </p:tgtEl>
                                        <p:attrNameLst>
                                          <p:attrName>style.visibility</p:attrName>
                                        </p:attrNameLst>
                                      </p:cBhvr>
                                      <p:to>
                                        <p:strVal val="visible"/>
                                      </p:to>
                                    </p:set>
                                    <p:animEffect transition="in" filter="fade">
                                      <p:cBhvr>
                                        <p:cTn id="27" dur="1000"/>
                                        <p:tgtEl>
                                          <p:spTgt spid="26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2"/>
                                        </p:tgtEl>
                                        <p:attrNameLst>
                                          <p:attrName>style.visibility</p:attrName>
                                        </p:attrNameLst>
                                      </p:cBhvr>
                                      <p:to>
                                        <p:strVal val="visible"/>
                                      </p:to>
                                    </p:set>
                                    <p:animEffect transition="in" filter="fade">
                                      <p:cBhvr>
                                        <p:cTn id="32" dur="1000"/>
                                        <p:tgtEl>
                                          <p:spTgt spid="2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3"/>
                                        </p:tgtEl>
                                        <p:attrNameLst>
                                          <p:attrName>style.visibility</p:attrName>
                                        </p:attrNameLst>
                                      </p:cBhvr>
                                      <p:to>
                                        <p:strVal val="visible"/>
                                      </p:to>
                                    </p:set>
                                    <p:animEffect transition="in" filter="fade">
                                      <p:cBhvr>
                                        <p:cTn id="37" dur="10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body" idx="1"/>
          </p:nvPr>
        </p:nvSpPr>
        <p:spPr>
          <a:xfrm>
            <a:off x="311709" y="1243490"/>
            <a:ext cx="7429500" cy="2656500"/>
          </a:xfrm>
          <a:prstGeom prst="rect">
            <a:avLst/>
          </a:prstGeom>
          <a:noFill/>
          <a:ln>
            <a:noFill/>
          </a:ln>
        </p:spPr>
        <p:txBody>
          <a:bodyPr spcFirstLastPara="1" wrap="square" lIns="68575" tIns="34275" rIns="68575" bIns="34275" anchor="t" anchorCtr="0">
            <a:noAutofit/>
          </a:bodyPr>
          <a:lstStyle/>
          <a:p>
            <a:pPr marL="0" lvl="0" indent="0" rtl="0">
              <a:spcBef>
                <a:spcPts val="800"/>
              </a:spcBef>
              <a:spcAft>
                <a:spcPts val="0"/>
              </a:spcAft>
              <a:buNone/>
            </a:pPr>
            <a:r>
              <a:rPr lang="en-GB" dirty="0">
                <a:latin typeface="+mj-lt"/>
              </a:rPr>
              <a:t>Have you ever seen a skeleton?</a:t>
            </a:r>
            <a:endParaRPr dirty="0">
              <a:latin typeface="+mj-lt"/>
            </a:endParaRPr>
          </a:p>
          <a:p>
            <a:pPr marL="0" lvl="0" indent="0" rtl="0">
              <a:spcBef>
                <a:spcPts val="1600"/>
              </a:spcBef>
              <a:spcAft>
                <a:spcPts val="0"/>
              </a:spcAft>
              <a:buNone/>
            </a:pPr>
            <a:r>
              <a:rPr lang="en-GB" dirty="0">
                <a:latin typeface="+mj-lt"/>
              </a:rPr>
              <a:t>Do you have a skeleton?</a:t>
            </a:r>
            <a:endParaRPr dirty="0">
              <a:latin typeface="+mj-lt"/>
            </a:endParaRPr>
          </a:p>
          <a:p>
            <a:pPr marL="0" lvl="0" indent="0" rtl="0">
              <a:spcBef>
                <a:spcPts val="1600"/>
              </a:spcBef>
              <a:spcAft>
                <a:spcPts val="0"/>
              </a:spcAft>
              <a:buNone/>
            </a:pPr>
            <a:r>
              <a:rPr lang="en-GB" dirty="0">
                <a:latin typeface="+mj-lt"/>
              </a:rPr>
              <a:t>How do you know?</a:t>
            </a:r>
            <a:endParaRPr dirty="0">
              <a:latin typeface="+mj-lt"/>
            </a:endParaRPr>
          </a:p>
          <a:p>
            <a:pPr marL="0" lvl="0" indent="0" rtl="0">
              <a:spcBef>
                <a:spcPts val="1600"/>
              </a:spcBef>
              <a:spcAft>
                <a:spcPts val="0"/>
              </a:spcAft>
              <a:buNone/>
            </a:pPr>
            <a:r>
              <a:rPr lang="en-GB" dirty="0">
                <a:latin typeface="+mj-lt"/>
              </a:rPr>
              <a:t>What would happen if you didn’t have a skeleton?</a:t>
            </a:r>
            <a:endParaRPr dirty="0">
              <a:latin typeface="+mj-lt"/>
            </a:endParaRPr>
          </a:p>
          <a:p>
            <a:pPr marL="0" lvl="0" indent="0" rtl="0">
              <a:spcBef>
                <a:spcPts val="1600"/>
              </a:spcBef>
              <a:spcAft>
                <a:spcPts val="1600"/>
              </a:spcAft>
              <a:buNone/>
            </a:pPr>
            <a:r>
              <a:rPr lang="en-GB" dirty="0">
                <a:latin typeface="+mj-lt"/>
              </a:rPr>
              <a:t>Let’s find out some more…..</a:t>
            </a:r>
            <a:endParaRPr dirty="0">
              <a:latin typeface="+mj-lt"/>
            </a:endParaRPr>
          </a:p>
        </p:txBody>
      </p:sp>
      <p:sp>
        <p:nvSpPr>
          <p:cNvPr id="102" name="Google Shape;102;p19"/>
          <p:cNvSpPr txBox="1"/>
          <p:nvPr/>
        </p:nvSpPr>
        <p:spPr>
          <a:xfrm>
            <a:off x="311700" y="468300"/>
            <a:ext cx="8520600" cy="6381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GB" sz="2400" b="1">
                <a:solidFill>
                  <a:srgbClr val="FFFFFF"/>
                </a:solidFill>
                <a:latin typeface="+mj-lt"/>
                <a:ea typeface="Roboto"/>
                <a:cs typeface="Roboto"/>
                <a:sym typeface="Roboto"/>
              </a:rPr>
              <a:t>Let’s get curious...</a:t>
            </a:r>
            <a:endParaRPr sz="2400" b="1">
              <a:solidFill>
                <a:srgbClr val="FFFFFF"/>
              </a:solidFill>
              <a:latin typeface="+mj-lt"/>
              <a:ea typeface="Roboto"/>
              <a:cs typeface="Roboto"/>
              <a:sym typeface="Roboto"/>
            </a:endParaRPr>
          </a:p>
        </p:txBody>
      </p:sp>
      <p:sp>
        <p:nvSpPr>
          <p:cNvPr id="103" name="Google Shape;103;p19"/>
          <p:cNvSpPr txBox="1"/>
          <p:nvPr/>
        </p:nvSpPr>
        <p:spPr>
          <a:xfrm>
            <a:off x="6393050" y="932800"/>
            <a:ext cx="2698200" cy="314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0000" b="1" dirty="0">
                <a:solidFill>
                  <a:srgbClr val="FFFFFF"/>
                </a:solidFill>
                <a:latin typeface="+mj-lt"/>
                <a:ea typeface="Roboto"/>
                <a:cs typeface="Roboto"/>
                <a:sym typeface="Roboto"/>
              </a:rPr>
              <a:t>?</a:t>
            </a:r>
            <a:endParaRPr sz="20000" b="1" dirty="0">
              <a:solidFill>
                <a:srgbClr val="FFFFFF"/>
              </a:solidFill>
              <a:latin typeface="+mj-lt"/>
              <a:ea typeface="Roboto"/>
              <a:cs typeface="Roboto"/>
              <a:sym typeface="Roboto"/>
            </a:endParaRPr>
          </a:p>
        </p:txBody>
      </p:sp>
      <p:sp>
        <p:nvSpPr>
          <p:cNvPr id="5" name="Rectangle 4"/>
          <p:cNvSpPr/>
          <p:nvPr/>
        </p:nvSpPr>
        <p:spPr>
          <a:xfrm>
            <a:off x="4890052" y="3979913"/>
            <a:ext cx="4201198" cy="1036181"/>
          </a:xfrm>
          <a:prstGeom prst="rect">
            <a:avLst/>
          </a:prstGeom>
        </p:spPr>
        <p:txBody>
          <a:bodyPr wrap="square">
            <a:spAutoFit/>
          </a:bodyPr>
          <a:lstStyle/>
          <a:p>
            <a:pPr lvl="0">
              <a:spcBef>
                <a:spcPts val="1600"/>
              </a:spcBef>
            </a:pPr>
            <a:r>
              <a:rPr lang="en-GB" sz="1200" dirty="0">
                <a:latin typeface="+mj-lt"/>
              </a:rPr>
              <a:t>A KWL Inquiry worksheet for the skeletal system is available in the teacher’s resources repository at:</a:t>
            </a:r>
          </a:p>
          <a:p>
            <a:pPr>
              <a:spcBef>
                <a:spcPts val="1600"/>
              </a:spcBef>
            </a:pPr>
            <a:r>
              <a:rPr lang="en-GB" sz="1200" u="sng" dirty="0">
                <a:solidFill>
                  <a:srgbClr val="00FFFF"/>
                </a:solidFill>
                <a:latin typeface="+mj-lt"/>
              </a:rPr>
              <a:t>https://</a:t>
            </a:r>
            <a:r>
              <a:rPr lang="en-GB" sz="1200" u="sng" dirty="0" err="1">
                <a:solidFill>
                  <a:srgbClr val="00FFFF"/>
                </a:solidFill>
                <a:latin typeface="+mj-lt"/>
              </a:rPr>
              <a:t>www.curiscope.com</a:t>
            </a:r>
            <a:r>
              <a:rPr lang="en-GB" sz="1200" u="sng" dirty="0">
                <a:solidFill>
                  <a:srgbClr val="00FFFF"/>
                </a:solidFill>
                <a:latin typeface="+mj-lt"/>
              </a:rPr>
              <a:t>/pages/science-lesson-plans-human-body</a:t>
            </a:r>
            <a:endParaRPr lang="en-GB" sz="1200" dirty="0">
              <a:solidFill>
                <a:srgbClr val="00FFFF"/>
              </a:solidFill>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sz="2400" b="1">
                <a:latin typeface="+mj-lt"/>
              </a:rPr>
              <a:t>The human skeleton</a:t>
            </a:r>
            <a:endParaRPr sz="2400" b="1">
              <a:latin typeface="+mj-lt"/>
            </a:endParaRPr>
          </a:p>
        </p:txBody>
      </p:sp>
      <p:sp>
        <p:nvSpPr>
          <p:cNvPr id="109" name="Google Shape;109;p20"/>
          <p:cNvSpPr txBox="1">
            <a:spLocks noGrp="1"/>
          </p:cNvSpPr>
          <p:nvPr>
            <p:ph type="subTitle" idx="1"/>
          </p:nvPr>
        </p:nvSpPr>
        <p:spPr>
          <a:xfrm>
            <a:off x="372575" y="1271375"/>
            <a:ext cx="85206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How many bones do you think there are?</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A)	98</a:t>
            </a:r>
            <a:endParaRPr dirty="0">
              <a:latin typeface="+mj-lt"/>
            </a:endParaRPr>
          </a:p>
          <a:p>
            <a:pPr marL="0" lvl="0" indent="0" rtl="0">
              <a:spcBef>
                <a:spcPts val="0"/>
              </a:spcBef>
              <a:spcAft>
                <a:spcPts val="0"/>
              </a:spcAft>
              <a:buNone/>
            </a:pPr>
            <a:r>
              <a:rPr lang="en-GB" dirty="0">
                <a:latin typeface="+mj-lt"/>
              </a:rPr>
              <a:t>B)	206</a:t>
            </a:r>
            <a:endParaRPr dirty="0">
              <a:latin typeface="+mj-lt"/>
            </a:endParaRPr>
          </a:p>
          <a:p>
            <a:pPr marL="0" lvl="0" indent="0" rtl="0">
              <a:spcBef>
                <a:spcPts val="0"/>
              </a:spcBef>
              <a:spcAft>
                <a:spcPts val="0"/>
              </a:spcAft>
              <a:buNone/>
            </a:pPr>
            <a:r>
              <a:rPr lang="en-GB" dirty="0">
                <a:latin typeface="+mj-lt"/>
              </a:rPr>
              <a:t>C)	150</a:t>
            </a:r>
            <a:endParaRPr dirty="0">
              <a:latin typeface="+mj-lt"/>
            </a:endParaRPr>
          </a:p>
        </p:txBody>
      </p:sp>
      <p:sp>
        <p:nvSpPr>
          <p:cNvPr id="110" name="Google Shape;110;p20"/>
          <p:cNvSpPr txBox="1"/>
          <p:nvPr/>
        </p:nvSpPr>
        <p:spPr>
          <a:xfrm>
            <a:off x="372575" y="3232275"/>
            <a:ext cx="4661100" cy="1007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600" dirty="0">
                <a:solidFill>
                  <a:srgbClr val="00FF00"/>
                </a:solidFill>
                <a:latin typeface="+mj-lt"/>
                <a:ea typeface="Roboto"/>
                <a:cs typeface="Roboto"/>
                <a:sym typeface="Roboto"/>
              </a:rPr>
              <a:t>Answer: B (206)</a:t>
            </a:r>
            <a:endParaRPr sz="1600" dirty="0">
              <a:solidFill>
                <a:srgbClr val="00FF00"/>
              </a:solidFill>
              <a:latin typeface="+mj-lt"/>
              <a:ea typeface="Roboto"/>
              <a:cs typeface="Roboto"/>
              <a:sym typeface="Roboto"/>
            </a:endParaRPr>
          </a:p>
          <a:p>
            <a:pPr marL="0" lvl="0" indent="0" rtl="0">
              <a:spcBef>
                <a:spcPts val="0"/>
              </a:spcBef>
              <a:spcAft>
                <a:spcPts val="0"/>
              </a:spcAft>
              <a:buNone/>
            </a:pPr>
            <a:endParaRPr sz="1600" dirty="0">
              <a:solidFill>
                <a:schemeClr val="lt1"/>
              </a:solidFill>
              <a:latin typeface="+mj-lt"/>
              <a:ea typeface="Roboto"/>
              <a:cs typeface="Roboto"/>
              <a:sym typeface="Roboto"/>
            </a:endParaRPr>
          </a:p>
          <a:p>
            <a:pPr marL="0" lvl="0" indent="0" rtl="0">
              <a:spcBef>
                <a:spcPts val="0"/>
              </a:spcBef>
              <a:spcAft>
                <a:spcPts val="0"/>
              </a:spcAft>
              <a:buClr>
                <a:schemeClr val="dk1"/>
              </a:buClr>
              <a:buSzPts val="1100"/>
              <a:buFont typeface="Arial"/>
              <a:buNone/>
            </a:pPr>
            <a:r>
              <a:rPr lang="en-GB" sz="1600" dirty="0">
                <a:solidFill>
                  <a:schemeClr val="lt1"/>
                </a:solidFill>
                <a:latin typeface="+mj-lt"/>
                <a:ea typeface="Roboto"/>
                <a:cs typeface="Roboto"/>
                <a:sym typeface="Roboto"/>
              </a:rPr>
              <a:t>"Children are born with around 300 bones which</a:t>
            </a:r>
            <a:endParaRPr sz="1600" dirty="0">
              <a:solidFill>
                <a:schemeClr val="lt1"/>
              </a:solidFill>
              <a:latin typeface="+mj-lt"/>
              <a:ea typeface="Roboto"/>
              <a:cs typeface="Roboto"/>
              <a:sym typeface="Roboto"/>
            </a:endParaRPr>
          </a:p>
          <a:p>
            <a:pPr marL="0" lvl="0" indent="0" rtl="0">
              <a:spcBef>
                <a:spcPts val="0"/>
              </a:spcBef>
              <a:spcAft>
                <a:spcPts val="0"/>
              </a:spcAft>
              <a:buClr>
                <a:schemeClr val="dk1"/>
              </a:buClr>
              <a:buSzPts val="1100"/>
              <a:buFont typeface="Arial"/>
              <a:buNone/>
            </a:pPr>
            <a:r>
              <a:rPr lang="en-GB" sz="1600" dirty="0">
                <a:solidFill>
                  <a:schemeClr val="lt1"/>
                </a:solidFill>
                <a:latin typeface="+mj-lt"/>
                <a:ea typeface="Roboto"/>
                <a:cs typeface="Roboto"/>
                <a:sym typeface="Roboto"/>
              </a:rPr>
              <a:t>fuse together as we grow.”</a:t>
            </a:r>
            <a:endParaRPr sz="1600" dirty="0">
              <a:solidFill>
                <a:schemeClr val="lt1"/>
              </a:solidFill>
              <a:latin typeface="+mj-lt"/>
              <a:ea typeface="Roboto"/>
              <a:cs typeface="Roboto"/>
              <a:sym typeface="Roboto"/>
            </a:endParaRPr>
          </a:p>
          <a:p>
            <a:pPr marL="0" lvl="0" indent="0">
              <a:spcBef>
                <a:spcPts val="0"/>
              </a:spcBef>
              <a:spcAft>
                <a:spcPts val="0"/>
              </a:spcAft>
              <a:buNone/>
            </a:pPr>
            <a:endParaRPr dirty="0">
              <a:latin typeface="+mj-lt"/>
            </a:endParaRPr>
          </a:p>
        </p:txBody>
      </p:sp>
      <p:pic>
        <p:nvPicPr>
          <p:cNvPr id="111" name="Google Shape;111;p20"/>
          <p:cNvPicPr preferRelativeResize="0"/>
          <p:nvPr/>
        </p:nvPicPr>
        <p:blipFill>
          <a:blip r:embed="rId3">
            <a:alphaModFix/>
          </a:blip>
          <a:stretch>
            <a:fillRect/>
          </a:stretch>
        </p:blipFill>
        <p:spPr>
          <a:xfrm>
            <a:off x="5859869" y="0"/>
            <a:ext cx="2614613"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5"/>
        <p:cNvGrpSpPr/>
        <p:nvPr/>
      </p:nvGrpSpPr>
      <p:grpSpPr>
        <a:xfrm>
          <a:off x="0" y="0"/>
          <a:ext cx="0" cy="0"/>
          <a:chOff x="0" y="0"/>
          <a:chExt cx="0" cy="0"/>
        </a:xfrm>
      </p:grpSpPr>
      <p:sp>
        <p:nvSpPr>
          <p:cNvPr id="116" name="Google Shape;116;p21"/>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Nunito"/>
              <a:buNone/>
            </a:pPr>
            <a:r>
              <a:rPr lang="en-GB" b="1">
                <a:latin typeface="+mj-lt"/>
              </a:rPr>
              <a:t>Why so many bones?</a:t>
            </a:r>
            <a:endParaRPr b="1">
              <a:latin typeface="+mj-lt"/>
            </a:endParaRPr>
          </a:p>
        </p:txBody>
      </p:sp>
      <p:sp>
        <p:nvSpPr>
          <p:cNvPr id="117" name="Google Shape;117;p21"/>
          <p:cNvSpPr txBox="1">
            <a:spLocks noGrp="1"/>
          </p:cNvSpPr>
          <p:nvPr>
            <p:ph type="subTitle" idx="1"/>
          </p:nvPr>
        </p:nvSpPr>
        <p:spPr>
          <a:xfrm>
            <a:off x="377275" y="1218550"/>
            <a:ext cx="85206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Some parts of your body have lots of small bones.</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There are 27 bones in each hand </a:t>
            </a:r>
            <a:endParaRPr dirty="0">
              <a:latin typeface="+mj-lt"/>
            </a:endParaRPr>
          </a:p>
          <a:p>
            <a:pPr marL="0" lvl="0" indent="0" rtl="0">
              <a:spcBef>
                <a:spcPts val="0"/>
              </a:spcBef>
              <a:spcAft>
                <a:spcPts val="0"/>
              </a:spcAft>
              <a:buNone/>
            </a:pPr>
            <a:r>
              <a:rPr lang="en-GB" dirty="0">
                <a:latin typeface="+mj-lt"/>
              </a:rPr>
              <a:t>and 26 in each foot</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Why do you think that is?</a:t>
            </a:r>
            <a:endParaRPr dirty="0">
              <a:latin typeface="+mj-lt"/>
            </a:endParaRPr>
          </a:p>
        </p:txBody>
      </p:sp>
      <p:sp>
        <p:nvSpPr>
          <p:cNvPr id="118" name="Google Shape;118;p21"/>
          <p:cNvSpPr txBox="1"/>
          <p:nvPr/>
        </p:nvSpPr>
        <p:spPr>
          <a:xfrm>
            <a:off x="353850" y="2846850"/>
            <a:ext cx="5794500" cy="123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sz="1600" dirty="0">
                <a:solidFill>
                  <a:srgbClr val="00FF00"/>
                </a:solidFill>
                <a:latin typeface="+mj-lt"/>
                <a:ea typeface="Roboto"/>
                <a:cs typeface="Roboto"/>
                <a:sym typeface="Roboto"/>
              </a:rPr>
              <a:t>We have lots of bones in our hands and feet because they need to be very </a:t>
            </a:r>
            <a:r>
              <a:rPr lang="en-GB" sz="1600" u="sng" dirty="0">
                <a:solidFill>
                  <a:srgbClr val="00FF00"/>
                </a:solidFill>
                <a:latin typeface="+mj-lt"/>
                <a:ea typeface="Roboto"/>
                <a:cs typeface="Roboto"/>
                <a:sym typeface="Roboto"/>
              </a:rPr>
              <a:t>adaptable</a:t>
            </a:r>
            <a:r>
              <a:rPr lang="en-GB" sz="1600" dirty="0">
                <a:solidFill>
                  <a:srgbClr val="00FF00"/>
                </a:solidFill>
                <a:latin typeface="+mj-lt"/>
                <a:ea typeface="Roboto"/>
                <a:cs typeface="Roboto"/>
                <a:sym typeface="Roboto"/>
              </a:rPr>
              <a:t> and </a:t>
            </a:r>
            <a:r>
              <a:rPr lang="en-GB" sz="1600" u="sng" dirty="0" err="1">
                <a:solidFill>
                  <a:srgbClr val="00FF00"/>
                </a:solidFill>
                <a:latin typeface="+mj-lt"/>
                <a:ea typeface="Roboto"/>
                <a:cs typeface="Roboto"/>
                <a:sym typeface="Roboto"/>
              </a:rPr>
              <a:t>dextrus</a:t>
            </a:r>
            <a:r>
              <a:rPr lang="en-GB" sz="1600" dirty="0">
                <a:solidFill>
                  <a:srgbClr val="00FF00"/>
                </a:solidFill>
                <a:latin typeface="+mj-lt"/>
                <a:ea typeface="Roboto"/>
                <a:cs typeface="Roboto"/>
                <a:sym typeface="Roboto"/>
              </a:rPr>
              <a:t>. What do you think this means?</a:t>
            </a:r>
            <a:endParaRPr sz="1600" dirty="0">
              <a:solidFill>
                <a:srgbClr val="00FF00"/>
              </a:solidFill>
              <a:latin typeface="+mj-lt"/>
              <a:ea typeface="Roboto"/>
              <a:cs typeface="Roboto"/>
              <a:sym typeface="Roboto"/>
            </a:endParaRPr>
          </a:p>
          <a:p>
            <a:pPr marL="0" lvl="0" indent="0" rtl="0">
              <a:spcBef>
                <a:spcPts val="0"/>
              </a:spcBef>
              <a:spcAft>
                <a:spcPts val="0"/>
              </a:spcAft>
              <a:buClr>
                <a:schemeClr val="dk1"/>
              </a:buClr>
              <a:buSzPts val="1100"/>
              <a:buFont typeface="Arial"/>
              <a:buNone/>
            </a:pPr>
            <a:r>
              <a:rPr lang="en-GB" sz="1600" dirty="0">
                <a:solidFill>
                  <a:schemeClr val="lt1"/>
                </a:solidFill>
                <a:latin typeface="+mj-lt"/>
                <a:ea typeface="Roboto"/>
                <a:cs typeface="Roboto"/>
                <a:sym typeface="Roboto"/>
              </a:rPr>
              <a:t>  </a:t>
            </a:r>
            <a:endParaRPr sz="1600" dirty="0">
              <a:solidFill>
                <a:schemeClr val="lt1"/>
              </a:solidFill>
              <a:latin typeface="+mj-lt"/>
              <a:ea typeface="Roboto"/>
              <a:cs typeface="Roboto"/>
              <a:sym typeface="Roboto"/>
            </a:endParaRPr>
          </a:p>
          <a:p>
            <a:pPr marL="0" lvl="0" indent="0" rtl="0">
              <a:spcBef>
                <a:spcPts val="0"/>
              </a:spcBef>
              <a:spcAft>
                <a:spcPts val="0"/>
              </a:spcAft>
              <a:buNone/>
            </a:pPr>
            <a:r>
              <a:rPr lang="en-GB" sz="1600" dirty="0">
                <a:solidFill>
                  <a:schemeClr val="lt1"/>
                </a:solidFill>
                <a:latin typeface="+mj-lt"/>
                <a:ea typeface="Roboto"/>
                <a:cs typeface="Roboto"/>
                <a:sym typeface="Roboto"/>
              </a:rPr>
              <a:t>“106 out of all 206 bones are in your hands and feet!!”</a:t>
            </a:r>
            <a:endParaRPr sz="1600" dirty="0">
              <a:solidFill>
                <a:schemeClr val="lt1"/>
              </a:solidFill>
              <a:latin typeface="+mj-lt"/>
              <a:ea typeface="Roboto"/>
              <a:cs typeface="Roboto"/>
              <a:sym typeface="Roboto"/>
            </a:endParaRPr>
          </a:p>
        </p:txBody>
      </p:sp>
      <p:pic>
        <p:nvPicPr>
          <p:cNvPr id="6" name="Google Shape;119;p21">
            <a:extLst>
              <a:ext uri="{FF2B5EF4-FFF2-40B4-BE49-F238E27FC236}">
                <a16:creationId xmlns:a16="http://schemas.microsoft.com/office/drawing/2014/main" id="{5C06B286-73D6-0640-AAA6-BC0590E78760}"/>
              </a:ext>
            </a:extLst>
          </p:cNvPr>
          <p:cNvPicPr preferRelativeResize="0"/>
          <p:nvPr/>
        </p:nvPicPr>
        <p:blipFill>
          <a:blip r:embed="rId3"/>
          <a:srcRect/>
          <a:stretch/>
        </p:blipFill>
        <p:spPr>
          <a:xfrm>
            <a:off x="6562868" y="1218550"/>
            <a:ext cx="2124779" cy="3017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23"/>
        <p:cNvGrpSpPr/>
        <p:nvPr/>
      </p:nvGrpSpPr>
      <p:grpSpPr>
        <a:xfrm>
          <a:off x="0" y="0"/>
          <a:ext cx="0" cy="0"/>
          <a:chOff x="0" y="0"/>
          <a:chExt cx="0" cy="0"/>
        </a:xfrm>
      </p:grpSpPr>
      <p:sp>
        <p:nvSpPr>
          <p:cNvPr id="124" name="Google Shape;124;p22"/>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4500"/>
              <a:buFont typeface="Questrial"/>
              <a:buNone/>
            </a:pPr>
            <a:r>
              <a:rPr lang="en-GB" b="1">
                <a:latin typeface="+mj-lt"/>
              </a:rPr>
              <a:t>Little and large bones</a:t>
            </a:r>
            <a:endParaRPr b="1">
              <a:latin typeface="+mj-lt"/>
            </a:endParaRPr>
          </a:p>
        </p:txBody>
      </p:sp>
      <p:sp>
        <p:nvSpPr>
          <p:cNvPr id="125" name="Google Shape;125;p22"/>
          <p:cNvSpPr txBox="1">
            <a:spLocks noGrp="1"/>
          </p:cNvSpPr>
          <p:nvPr>
            <p:ph type="subTitle" idx="1"/>
          </p:nvPr>
        </p:nvSpPr>
        <p:spPr>
          <a:xfrm>
            <a:off x="311700" y="1730450"/>
            <a:ext cx="48318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The smallest bones in the human body are found in the inner ear and vibrate helping us to hear</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The smallest bone of all is the stirrup or stapes bone which is about 3 mm long</a:t>
            </a:r>
            <a:endParaRPr dirty="0">
              <a:latin typeface="+mj-lt"/>
            </a:endParaRPr>
          </a:p>
          <a:p>
            <a:pPr marL="0" lvl="0" indent="0" rtl="0">
              <a:spcBef>
                <a:spcPts val="0"/>
              </a:spcBef>
              <a:spcAft>
                <a:spcPts val="0"/>
              </a:spcAft>
              <a:buNone/>
            </a:pPr>
            <a:r>
              <a:rPr lang="en-GB" dirty="0">
                <a:latin typeface="+mj-lt"/>
              </a:rPr>
              <a:t>   </a:t>
            </a:r>
            <a:endParaRPr dirty="0">
              <a:latin typeface="+mj-lt"/>
            </a:endParaRPr>
          </a:p>
          <a:p>
            <a:pPr marL="0" lvl="0" indent="0" rtl="0">
              <a:spcBef>
                <a:spcPts val="0"/>
              </a:spcBef>
              <a:spcAft>
                <a:spcPts val="0"/>
              </a:spcAft>
              <a:buNone/>
            </a:pPr>
            <a:r>
              <a:rPr lang="en-GB" dirty="0">
                <a:latin typeface="+mj-lt"/>
              </a:rPr>
              <a:t>The largest and strongest bone is the Femur or thigh bone  which extends from the hip to the knee.</a:t>
            </a:r>
            <a:endParaRPr dirty="0">
              <a:latin typeface="+mj-lt"/>
            </a:endParaRPr>
          </a:p>
        </p:txBody>
      </p:sp>
      <p:pic>
        <p:nvPicPr>
          <p:cNvPr id="126" name="Google Shape;126;p22"/>
          <p:cNvPicPr preferRelativeResize="0"/>
          <p:nvPr/>
        </p:nvPicPr>
        <p:blipFill>
          <a:blip r:embed="rId3">
            <a:alphaModFix/>
          </a:blip>
          <a:stretch>
            <a:fillRect/>
          </a:stretch>
        </p:blipFill>
        <p:spPr>
          <a:xfrm>
            <a:off x="5206375" y="1342800"/>
            <a:ext cx="3695699" cy="26766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3600"/>
              <a:buFont typeface="Questrial"/>
              <a:buNone/>
            </a:pPr>
            <a:r>
              <a:rPr lang="en-GB">
                <a:latin typeface="+mj-lt"/>
              </a:rPr>
              <a:t>Why do we need a skeleton?</a:t>
            </a:r>
            <a:endParaRPr>
              <a:latin typeface="+mj-lt"/>
            </a:endParaRPr>
          </a:p>
        </p:txBody>
      </p:sp>
      <p:sp>
        <p:nvSpPr>
          <p:cNvPr id="132" name="Google Shape;132;p23"/>
          <p:cNvSpPr txBox="1">
            <a:spLocks noGrp="1"/>
          </p:cNvSpPr>
          <p:nvPr>
            <p:ph type="subTitle" idx="1"/>
          </p:nvPr>
        </p:nvSpPr>
        <p:spPr>
          <a:xfrm>
            <a:off x="386650" y="1875650"/>
            <a:ext cx="8520600" cy="79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2400">
                <a:solidFill>
                  <a:srgbClr val="9900FF"/>
                </a:solidFill>
                <a:latin typeface="+mj-lt"/>
              </a:rPr>
              <a:t>Protection</a:t>
            </a:r>
            <a:endParaRPr sz="2400">
              <a:solidFill>
                <a:srgbClr val="9900FF"/>
              </a:solidFill>
              <a:latin typeface="+mj-lt"/>
            </a:endParaRPr>
          </a:p>
          <a:p>
            <a:pPr marL="0" lvl="0" indent="0">
              <a:spcBef>
                <a:spcPts val="0"/>
              </a:spcBef>
              <a:spcAft>
                <a:spcPts val="0"/>
              </a:spcAft>
              <a:buNone/>
            </a:pPr>
            <a:endParaRPr sz="2400">
              <a:latin typeface="+mj-lt"/>
            </a:endParaRPr>
          </a:p>
          <a:p>
            <a:pPr marL="0" lvl="0" indent="0">
              <a:spcBef>
                <a:spcPts val="0"/>
              </a:spcBef>
              <a:spcAft>
                <a:spcPts val="0"/>
              </a:spcAft>
              <a:buNone/>
            </a:pPr>
            <a:r>
              <a:rPr lang="en-GB" sz="2400">
                <a:solidFill>
                  <a:srgbClr val="38761D"/>
                </a:solidFill>
                <a:latin typeface="+mj-lt"/>
              </a:rPr>
              <a:t>Support</a:t>
            </a:r>
            <a:endParaRPr sz="2400">
              <a:solidFill>
                <a:srgbClr val="38761D"/>
              </a:solidFill>
              <a:latin typeface="+mj-lt"/>
            </a:endParaRPr>
          </a:p>
          <a:p>
            <a:pPr marL="0" lvl="0" indent="0">
              <a:spcBef>
                <a:spcPts val="0"/>
              </a:spcBef>
              <a:spcAft>
                <a:spcPts val="0"/>
              </a:spcAft>
              <a:buNone/>
            </a:pPr>
            <a:endParaRPr sz="2400">
              <a:latin typeface="+mj-lt"/>
            </a:endParaRPr>
          </a:p>
          <a:p>
            <a:pPr marL="0" lvl="0" indent="0">
              <a:spcBef>
                <a:spcPts val="0"/>
              </a:spcBef>
              <a:spcAft>
                <a:spcPts val="0"/>
              </a:spcAft>
              <a:buNone/>
            </a:pPr>
            <a:r>
              <a:rPr lang="en-GB" sz="2400">
                <a:solidFill>
                  <a:srgbClr val="1155CC"/>
                </a:solidFill>
                <a:latin typeface="+mj-lt"/>
              </a:rPr>
              <a:t>Movement</a:t>
            </a:r>
            <a:endParaRPr sz="2400">
              <a:solidFill>
                <a:srgbClr val="1155CC"/>
              </a:solidFill>
              <a:latin typeface="+mj-lt"/>
            </a:endParaRPr>
          </a:p>
        </p:txBody>
      </p:sp>
      <p:pic>
        <p:nvPicPr>
          <p:cNvPr id="4" name="Google Shape;94;p18"/>
          <p:cNvPicPr preferRelativeResize="0"/>
          <p:nvPr/>
        </p:nvPicPr>
        <p:blipFill rotWithShape="1">
          <a:blip r:embed="rId3">
            <a:alphaModFix/>
          </a:blip>
          <a:srcRect l="16156"/>
          <a:stretch/>
        </p:blipFill>
        <p:spPr>
          <a:xfrm>
            <a:off x="4557952" y="-10450"/>
            <a:ext cx="6495250" cy="51644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E1F76"/>
        </a:solidFill>
        <a:effectLst/>
      </p:bgPr>
    </p:bg>
    <p:spTree>
      <p:nvGrpSpPr>
        <p:cNvPr id="1" name="Shape 136"/>
        <p:cNvGrpSpPr/>
        <p:nvPr/>
      </p:nvGrpSpPr>
      <p:grpSpPr>
        <a:xfrm>
          <a:off x="0" y="0"/>
          <a:ext cx="0" cy="0"/>
          <a:chOff x="0" y="0"/>
          <a:chExt cx="0" cy="0"/>
        </a:xfrm>
      </p:grpSpPr>
      <p:sp>
        <p:nvSpPr>
          <p:cNvPr id="137" name="Google Shape;137;p24"/>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5000"/>
              <a:buFont typeface="Questrial"/>
              <a:buNone/>
            </a:pPr>
            <a:r>
              <a:rPr lang="en-GB" b="1">
                <a:latin typeface="+mj-lt"/>
              </a:rPr>
              <a:t>Protection</a:t>
            </a:r>
            <a:endParaRPr b="1">
              <a:latin typeface="+mj-lt"/>
            </a:endParaRPr>
          </a:p>
        </p:txBody>
      </p:sp>
      <p:sp>
        <p:nvSpPr>
          <p:cNvPr id="138" name="Google Shape;138;p24"/>
          <p:cNvSpPr txBox="1">
            <a:spLocks noGrp="1"/>
          </p:cNvSpPr>
          <p:nvPr>
            <p:ph type="subTitle" idx="1"/>
          </p:nvPr>
        </p:nvSpPr>
        <p:spPr>
          <a:xfrm>
            <a:off x="278900" y="1749175"/>
            <a:ext cx="85206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The skeleton protects important organs in</a:t>
            </a:r>
            <a:endParaRPr>
              <a:latin typeface="+mj-lt"/>
            </a:endParaRPr>
          </a:p>
          <a:p>
            <a:pPr marL="0" lvl="0" indent="0" rtl="0">
              <a:spcBef>
                <a:spcPts val="0"/>
              </a:spcBef>
              <a:spcAft>
                <a:spcPts val="0"/>
              </a:spcAft>
              <a:buNone/>
            </a:pPr>
            <a:r>
              <a:rPr lang="en-GB">
                <a:latin typeface="+mj-lt"/>
              </a:rPr>
              <a:t> the body</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Most of your organs are soft and squishy.</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The skeleton stops them from getting damaged.</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What protects your brain?</a:t>
            </a:r>
            <a:endParaRPr>
              <a:latin typeface="+mj-lt"/>
            </a:endParaRPr>
          </a:p>
          <a:p>
            <a:pPr marL="0" lvl="0" indent="0" rtl="0">
              <a:spcBef>
                <a:spcPts val="0"/>
              </a:spcBef>
              <a:spcAft>
                <a:spcPts val="0"/>
              </a:spcAft>
              <a:buNone/>
            </a:pPr>
            <a:endParaRPr>
              <a:latin typeface="+mj-lt"/>
            </a:endParaRPr>
          </a:p>
        </p:txBody>
      </p:sp>
      <p:pic>
        <p:nvPicPr>
          <p:cNvPr id="5" name="Google Shape;139;p24">
            <a:extLst>
              <a:ext uri="{FF2B5EF4-FFF2-40B4-BE49-F238E27FC236}">
                <a16:creationId xmlns:a16="http://schemas.microsoft.com/office/drawing/2014/main" id="{BAF544FF-5569-8248-9CE8-A1FCB41A5F9E}"/>
              </a:ext>
            </a:extLst>
          </p:cNvPr>
          <p:cNvPicPr preferRelativeResize="0"/>
          <p:nvPr/>
        </p:nvPicPr>
        <p:blipFill>
          <a:blip r:embed="rId3"/>
          <a:srcRect/>
          <a:stretch/>
        </p:blipFill>
        <p:spPr>
          <a:xfrm>
            <a:off x="5308128" y="787350"/>
            <a:ext cx="3271329" cy="3271329"/>
          </a:xfrm>
          <a:prstGeom prst="rect">
            <a:avLst/>
          </a:prstGeom>
          <a:noFill/>
          <a:ln>
            <a:noFill/>
          </a:ln>
          <a:effectLst>
            <a:reflection endPos="19000" dist="19050" dir="5400000" fadeDir="5400012" sy="-100000" algn="bl" rotWithShape="0"/>
          </a:effectLst>
        </p:spPr>
      </p:pic>
      <p:sp>
        <p:nvSpPr>
          <p:cNvPr id="6" name="TextBox 5">
            <a:extLst>
              <a:ext uri="{FF2B5EF4-FFF2-40B4-BE49-F238E27FC236}">
                <a16:creationId xmlns:a16="http://schemas.microsoft.com/office/drawing/2014/main" id="{B343DF91-50E3-0B4D-87D4-1761E4687137}"/>
              </a:ext>
            </a:extLst>
          </p:cNvPr>
          <p:cNvSpPr txBox="1"/>
          <p:nvPr/>
        </p:nvSpPr>
        <p:spPr>
          <a:xfrm>
            <a:off x="5308128" y="3800722"/>
            <a:ext cx="1317990" cy="215444"/>
          </a:xfrm>
          <a:prstGeom prst="rect">
            <a:avLst/>
          </a:prstGeom>
          <a:noFill/>
        </p:spPr>
        <p:txBody>
          <a:bodyPr wrap="none" rtlCol="0">
            <a:spAutoFit/>
          </a:bodyPr>
          <a:lstStyle/>
          <a:p>
            <a:r>
              <a:rPr lang="en-US" sz="800" dirty="0">
                <a:solidFill>
                  <a:schemeClr val="bg1"/>
                </a:solidFill>
              </a:rPr>
              <a:t>Source: </a:t>
            </a:r>
            <a:r>
              <a:rPr lang="en-US" sz="800" dirty="0" err="1">
                <a:solidFill>
                  <a:schemeClr val="bg1"/>
                </a:solidFill>
              </a:rPr>
              <a:t>NinDerryStudios</a:t>
            </a:r>
            <a:endParaRPr lang="en-US" sz="8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E6D1E"/>
        </a:solidFill>
        <a:effectLst/>
      </p:bgPr>
    </p:bg>
    <p:spTree>
      <p:nvGrpSpPr>
        <p:cNvPr id="1" name="Shape 143"/>
        <p:cNvGrpSpPr/>
        <p:nvPr/>
      </p:nvGrpSpPr>
      <p:grpSpPr>
        <a:xfrm>
          <a:off x="0" y="0"/>
          <a:ext cx="0" cy="0"/>
          <a:chOff x="0" y="0"/>
          <a:chExt cx="0" cy="0"/>
        </a:xfrm>
      </p:grpSpPr>
      <p:pic>
        <p:nvPicPr>
          <p:cNvPr id="144" name="Google Shape;144;p25"/>
          <p:cNvPicPr preferRelativeResize="0"/>
          <p:nvPr/>
        </p:nvPicPr>
        <p:blipFill rotWithShape="1">
          <a:blip r:embed="rId3">
            <a:alphaModFix/>
          </a:blip>
          <a:srcRect b="15725"/>
          <a:stretch/>
        </p:blipFill>
        <p:spPr>
          <a:xfrm flipH="1">
            <a:off x="0" y="1836650"/>
            <a:ext cx="9144000" cy="2861800"/>
          </a:xfrm>
          <a:prstGeom prst="rect">
            <a:avLst/>
          </a:prstGeom>
          <a:noFill/>
          <a:ln>
            <a:noFill/>
          </a:ln>
          <a:effectLst>
            <a:outerShdw blurRad="57150" dist="19050" dir="5400000" algn="bl" rotWithShape="0">
              <a:srgbClr val="000000">
                <a:alpha val="50000"/>
              </a:srgbClr>
            </a:outerShdw>
          </a:effectLst>
        </p:spPr>
      </p:pic>
      <p:sp>
        <p:nvSpPr>
          <p:cNvPr id="145" name="Google Shape;145;p25"/>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4500"/>
              <a:buFont typeface="Questrial"/>
              <a:buNone/>
            </a:pPr>
            <a:r>
              <a:rPr lang="en-GB" b="1">
                <a:latin typeface="+mj-lt"/>
              </a:rPr>
              <a:t>Support</a:t>
            </a:r>
            <a:endParaRPr b="1">
              <a:latin typeface="+mj-lt"/>
            </a:endParaRPr>
          </a:p>
        </p:txBody>
      </p:sp>
      <p:sp>
        <p:nvSpPr>
          <p:cNvPr id="146" name="Google Shape;146;p25"/>
          <p:cNvSpPr txBox="1">
            <a:spLocks noGrp="1"/>
          </p:cNvSpPr>
          <p:nvPr>
            <p:ph type="subTitle" idx="1"/>
          </p:nvPr>
        </p:nvSpPr>
        <p:spPr>
          <a:xfrm>
            <a:off x="324500" y="1322900"/>
            <a:ext cx="32439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Bones are hard and strong.</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Your skeleton helps you to stand up and holds your body parts in place.</a:t>
            </a:r>
            <a:endParaRPr>
              <a:latin typeface="+mj-lt"/>
            </a:endParaRPr>
          </a:p>
        </p:txBody>
      </p:sp>
    </p:spTree>
  </p:cSld>
  <p:clrMapOvr>
    <a:masterClrMapping/>
  </p:clrMapOvr>
</p:sld>
</file>

<file path=ppt/theme/theme1.xml><?xml version="1.0" encoding="utf-8"?>
<a:theme xmlns:a="http://schemas.openxmlformats.org/drawingml/2006/main" name="Curiscope Red">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TotalTime>
  <Words>1151</Words>
  <Application>Microsoft Macintosh PowerPoint</Application>
  <PresentationFormat>On-screen Show (16:9)</PresentationFormat>
  <Paragraphs>145</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 Narrow</vt:lpstr>
      <vt:lpstr>Calibri</vt:lpstr>
      <vt:lpstr>Nunito</vt:lpstr>
      <vt:lpstr>Questrial</vt:lpstr>
      <vt:lpstr>Roboto</vt:lpstr>
      <vt:lpstr>Curiscope Red</vt:lpstr>
      <vt:lpstr>The Skeletal System  Primary/Elementary Resource</vt:lpstr>
      <vt:lpstr>PowerPoint Presentation</vt:lpstr>
      <vt:lpstr>PowerPoint Presentation</vt:lpstr>
      <vt:lpstr>The human skeleton</vt:lpstr>
      <vt:lpstr>Why so many bones?</vt:lpstr>
      <vt:lpstr>Little and large bones</vt:lpstr>
      <vt:lpstr>Why do we need a skeleton?</vt:lpstr>
      <vt:lpstr>Protection</vt:lpstr>
      <vt:lpstr>Support</vt:lpstr>
      <vt:lpstr>Movement</vt:lpstr>
      <vt:lpstr>X-RAYS</vt:lpstr>
      <vt:lpstr>Do all animals have skeletons?</vt:lpstr>
      <vt:lpstr>The Virtuali-tee</vt:lpstr>
      <vt:lpstr>What is the Virtuali-Tee?</vt:lpstr>
      <vt:lpstr>Step 1 - Getting started</vt:lpstr>
      <vt:lpstr>Step 2 - Wow, the organs look amazing…now what!?</vt:lpstr>
      <vt:lpstr>Step 3 - Surprise! Meet Hans Glover….your virtual expert on the body! </vt:lpstr>
      <vt:lpstr>Getting into your skeletal system</vt:lpstr>
      <vt:lpstr>Discovering your bones</vt:lpstr>
      <vt:lpstr>Label the skeletal system</vt:lpstr>
      <vt:lpstr>What are bones made out of?</vt:lpstr>
      <vt:lpstr>What is inside a bone?</vt:lpstr>
      <vt:lpstr>Review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Skeletal System  Primary/Elementary Resource</dc:title>
  <cp:lastModifiedBy>Edward Barton</cp:lastModifiedBy>
  <cp:revision>12</cp:revision>
  <dcterms:modified xsi:type="dcterms:W3CDTF">2020-03-26T22:40:00Z</dcterms:modified>
</cp:coreProperties>
</file>