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5" r:id="rId1"/>
  </p:sldMasterIdLst>
  <p:notesMasterIdLst>
    <p:notesMasterId r:id="rId13"/>
  </p:notesMasterIdLst>
  <p:sldIdLst>
    <p:sldId id="256" r:id="rId2"/>
    <p:sldId id="257" r:id="rId3"/>
    <p:sldId id="262" r:id="rId4"/>
    <p:sldId id="263" r:id="rId5"/>
    <p:sldId id="264" r:id="rId6"/>
    <p:sldId id="265" r:id="rId7"/>
    <p:sldId id="266" r:id="rId8"/>
    <p:sldId id="267" r:id="rId9"/>
    <p:sldId id="268" r:id="rId10"/>
    <p:sldId id="269" r:id="rId11"/>
    <p:sldId id="270"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6"/>
    <p:restoredTop sz="94640"/>
  </p:normalViewPr>
  <p:slideViewPr>
    <p:cSldViewPr snapToGrid="0" snapToObjects="1">
      <p:cViewPr varScale="1">
        <p:scale>
          <a:sx n="129" d="100"/>
          <a:sy n="129" d="100"/>
        </p:scale>
        <p:origin x="47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be1d03ca3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be1d03ca3_0_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be8b46b91_0_5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250" name="Google Shape;250;g3be8b46b91_0_5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be8b46b91_0_9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257" name="Google Shape;257;g3be8b46b91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be3e6ce45_0_4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145" name="Google Shape;145;g3be3e6ce45_0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be8b46b91_0_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189" name="Google Shape;189;g3be8b46b91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be8b46b91_0_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196" name="Google Shape;196;g3be8b46b91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be8b46b91_0_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205" name="Google Shape;205;g3be8b46b91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be8b46b91_0_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214" name="Google Shape;214;g3be8b46b91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be8b46b91_0_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223" name="Google Shape;223;g3be8b46b91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be8b46b91_0_8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232" name="Google Shape;232;g3be8b46b91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be8b46b91_0_9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241" name="Google Shape;241;g3be8b46b91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311700" y="468300"/>
            <a:ext cx="8520600" cy="6381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7" name="Google Shape;17;p2"/>
          <p:cNvSpPr txBox="1">
            <a:spLocks noGrp="1"/>
          </p:cNvSpPr>
          <p:nvPr>
            <p:ph type="subTitle" idx="1"/>
          </p:nvPr>
        </p:nvSpPr>
        <p:spPr>
          <a:xfrm>
            <a:off x="311700" y="2175450"/>
            <a:ext cx="8520600" cy="7926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2" name="Google Shape;52;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30200" algn="ctr">
              <a:spcBef>
                <a:spcPts val="1600"/>
              </a:spcBef>
              <a:spcAft>
                <a:spcPts val="0"/>
              </a:spcAft>
              <a:buSzPts val="1600"/>
              <a:buChar char="○"/>
              <a:defRPr/>
            </a:lvl2pPr>
            <a:lvl3pPr marL="1371600" lvl="2" indent="-317500" algn="ctr">
              <a:spcBef>
                <a:spcPts val="1600"/>
              </a:spcBef>
              <a:spcAft>
                <a:spcPts val="0"/>
              </a:spcAft>
              <a:buSzPts val="1400"/>
              <a:buChar char="■"/>
              <a:defRPr/>
            </a:lvl3pPr>
            <a:lvl4pPr marL="1828800" lvl="3" indent="-304800" algn="ctr">
              <a:spcBef>
                <a:spcPts val="1600"/>
              </a:spcBef>
              <a:spcAft>
                <a:spcPts val="0"/>
              </a:spcAft>
              <a:buSzPts val="1200"/>
              <a:buChar char="●"/>
              <a:defRPr/>
            </a:lvl4pPr>
            <a:lvl5pPr marL="2286000" lvl="4" indent="-304800" algn="ctr">
              <a:spcBef>
                <a:spcPts val="1600"/>
              </a:spcBef>
              <a:spcAft>
                <a:spcPts val="0"/>
              </a:spcAft>
              <a:buSzPts val="1200"/>
              <a:buChar char="○"/>
              <a:defRPr/>
            </a:lvl5pPr>
            <a:lvl6pPr marL="2743200" lvl="5" indent="-304800" algn="ctr">
              <a:spcBef>
                <a:spcPts val="1600"/>
              </a:spcBef>
              <a:spcAft>
                <a:spcPts val="0"/>
              </a:spcAft>
              <a:buSzPts val="1200"/>
              <a:buChar char="■"/>
              <a:defRPr/>
            </a:lvl6pPr>
            <a:lvl7pPr marL="3200400" lvl="6" indent="-304800" algn="ctr">
              <a:spcBef>
                <a:spcPts val="1600"/>
              </a:spcBef>
              <a:spcAft>
                <a:spcPts val="0"/>
              </a:spcAft>
              <a:buSzPts val="1200"/>
              <a:buChar char="●"/>
              <a:defRPr/>
            </a:lvl7pPr>
            <a:lvl8pPr marL="3657600" lvl="7" indent="-304800" algn="ctr">
              <a:spcBef>
                <a:spcPts val="1600"/>
              </a:spcBef>
              <a:spcAft>
                <a:spcPts val="0"/>
              </a:spcAft>
              <a:buSzPts val="1200"/>
              <a:buChar char="○"/>
              <a:defRPr/>
            </a:lvl8pPr>
            <a:lvl9pPr marL="4114800" lvl="8" indent="-304800" algn="ctr">
              <a:spcBef>
                <a:spcPts val="1600"/>
              </a:spcBef>
              <a:spcAft>
                <a:spcPts val="1600"/>
              </a:spcAft>
              <a:buSzPts val="1200"/>
              <a:buChar char="■"/>
              <a:defRPr/>
            </a:lvl9pPr>
          </a:lstStyle>
          <a:p>
            <a:endParaRPr/>
          </a:p>
        </p:txBody>
      </p:sp>
      <p:sp>
        <p:nvSpPr>
          <p:cNvPr id="53" name="Google Shape;53;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AUTOLAYOUT_4">
    <p:spTree>
      <p:nvGrpSpPr>
        <p:cNvPr id="1" name="Shape 62"/>
        <p:cNvGrpSpPr/>
        <p:nvPr/>
      </p:nvGrpSpPr>
      <p:grpSpPr>
        <a:xfrm>
          <a:off x="0" y="0"/>
          <a:ext cx="0" cy="0"/>
          <a:chOff x="0" y="0"/>
          <a:chExt cx="0" cy="0"/>
        </a:xfrm>
      </p:grpSpPr>
      <p:sp>
        <p:nvSpPr>
          <p:cNvPr id="63" name="Google Shape;63;p14"/>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 name="Google Shape;64;p14"/>
          <p:cNvSpPr txBox="1">
            <a:spLocks noGrp="1"/>
          </p:cNvSpPr>
          <p:nvPr>
            <p:ph type="ctrTitle"/>
          </p:nvPr>
        </p:nvSpPr>
        <p:spPr>
          <a:xfrm>
            <a:off x="1837575" y="1251525"/>
            <a:ext cx="5445900" cy="2640600"/>
          </a:xfrm>
          <a:prstGeom prst="rect">
            <a:avLst/>
          </a:prstGeom>
          <a:noFill/>
        </p:spPr>
        <p:txBody>
          <a:bodyPr spcFirstLastPara="1" wrap="square" lIns="91425" tIns="91425" rIns="91425" bIns="91425" anchor="ctr" anchorCtr="0"/>
          <a:lstStyle>
            <a:lvl1pPr lvl="0" algn="ctr" rtl="0">
              <a:lnSpc>
                <a:spcPct val="100000"/>
              </a:lnSpc>
              <a:spcBef>
                <a:spcPts val="0"/>
              </a:spcBef>
              <a:spcAft>
                <a:spcPts val="0"/>
              </a:spcAft>
              <a:buClr>
                <a:srgbClr val="FFFFFF"/>
              </a:buClr>
              <a:buSzPts val="4000"/>
              <a:buNone/>
              <a:defRPr sz="4000" b="1">
                <a:solidFill>
                  <a:srgbClr val="FFFFFF"/>
                </a:solidFill>
              </a:defRPr>
            </a:lvl1pPr>
            <a:lvl2pPr lvl="1" algn="ctr" rtl="0">
              <a:lnSpc>
                <a:spcPct val="100000"/>
              </a:lnSpc>
              <a:spcBef>
                <a:spcPts val="0"/>
              </a:spcBef>
              <a:spcAft>
                <a:spcPts val="0"/>
              </a:spcAft>
              <a:buClr>
                <a:srgbClr val="FFFFFF"/>
              </a:buClr>
              <a:buSzPts val="4000"/>
              <a:buNone/>
              <a:defRPr sz="4000" b="1">
                <a:solidFill>
                  <a:srgbClr val="FFFFFF"/>
                </a:solidFill>
              </a:defRPr>
            </a:lvl2pPr>
            <a:lvl3pPr lvl="2" algn="ctr" rtl="0">
              <a:lnSpc>
                <a:spcPct val="100000"/>
              </a:lnSpc>
              <a:spcBef>
                <a:spcPts val="0"/>
              </a:spcBef>
              <a:spcAft>
                <a:spcPts val="0"/>
              </a:spcAft>
              <a:buClr>
                <a:srgbClr val="FFFFFF"/>
              </a:buClr>
              <a:buSzPts val="4000"/>
              <a:buNone/>
              <a:defRPr sz="4000" b="1">
                <a:solidFill>
                  <a:srgbClr val="FFFFFF"/>
                </a:solidFill>
              </a:defRPr>
            </a:lvl3pPr>
            <a:lvl4pPr lvl="3" algn="ctr" rtl="0">
              <a:lnSpc>
                <a:spcPct val="100000"/>
              </a:lnSpc>
              <a:spcBef>
                <a:spcPts val="0"/>
              </a:spcBef>
              <a:spcAft>
                <a:spcPts val="0"/>
              </a:spcAft>
              <a:buClr>
                <a:srgbClr val="FFFFFF"/>
              </a:buClr>
              <a:buSzPts val="4000"/>
              <a:buNone/>
              <a:defRPr sz="4000" b="1">
                <a:solidFill>
                  <a:srgbClr val="FFFFFF"/>
                </a:solidFill>
              </a:defRPr>
            </a:lvl4pPr>
            <a:lvl5pPr lvl="4" algn="ctr" rtl="0">
              <a:lnSpc>
                <a:spcPct val="100000"/>
              </a:lnSpc>
              <a:spcBef>
                <a:spcPts val="0"/>
              </a:spcBef>
              <a:spcAft>
                <a:spcPts val="0"/>
              </a:spcAft>
              <a:buClr>
                <a:srgbClr val="FFFFFF"/>
              </a:buClr>
              <a:buSzPts val="4000"/>
              <a:buNone/>
              <a:defRPr sz="4000" b="1">
                <a:solidFill>
                  <a:srgbClr val="FFFFFF"/>
                </a:solidFill>
              </a:defRPr>
            </a:lvl5pPr>
            <a:lvl6pPr lvl="5" algn="ctr" rtl="0">
              <a:lnSpc>
                <a:spcPct val="100000"/>
              </a:lnSpc>
              <a:spcBef>
                <a:spcPts val="0"/>
              </a:spcBef>
              <a:spcAft>
                <a:spcPts val="0"/>
              </a:spcAft>
              <a:buClr>
                <a:srgbClr val="FFFFFF"/>
              </a:buClr>
              <a:buSzPts val="4000"/>
              <a:buNone/>
              <a:defRPr sz="4000" b="1">
                <a:solidFill>
                  <a:srgbClr val="FFFFFF"/>
                </a:solidFill>
              </a:defRPr>
            </a:lvl6pPr>
            <a:lvl7pPr lvl="6" algn="ctr" rtl="0">
              <a:lnSpc>
                <a:spcPct val="100000"/>
              </a:lnSpc>
              <a:spcBef>
                <a:spcPts val="0"/>
              </a:spcBef>
              <a:spcAft>
                <a:spcPts val="0"/>
              </a:spcAft>
              <a:buClr>
                <a:srgbClr val="FFFFFF"/>
              </a:buClr>
              <a:buSzPts val="4000"/>
              <a:buNone/>
              <a:defRPr sz="4000" b="1">
                <a:solidFill>
                  <a:srgbClr val="FFFFFF"/>
                </a:solidFill>
              </a:defRPr>
            </a:lvl7pPr>
            <a:lvl8pPr lvl="7" algn="ctr" rtl="0">
              <a:lnSpc>
                <a:spcPct val="100000"/>
              </a:lnSpc>
              <a:spcBef>
                <a:spcPts val="0"/>
              </a:spcBef>
              <a:spcAft>
                <a:spcPts val="0"/>
              </a:spcAft>
              <a:buClr>
                <a:srgbClr val="FFFFFF"/>
              </a:buClr>
              <a:buSzPts val="4000"/>
              <a:buNone/>
              <a:defRPr sz="4000" b="1">
                <a:solidFill>
                  <a:srgbClr val="FFFFFF"/>
                </a:solidFill>
              </a:defRPr>
            </a:lvl8pPr>
            <a:lvl9pPr lvl="8" algn="ctr" rtl="0">
              <a:lnSpc>
                <a:spcPct val="100000"/>
              </a:lnSpc>
              <a:spcBef>
                <a:spcPts val="0"/>
              </a:spcBef>
              <a:spcAft>
                <a:spcPts val="0"/>
              </a:spcAft>
              <a:buClr>
                <a:srgbClr val="FFFFFF"/>
              </a:buClr>
              <a:buSzPts val="4000"/>
              <a:buNone/>
              <a:defRPr sz="4000" b="1">
                <a:solidFill>
                  <a:srgbClr val="FFFFFF"/>
                </a:solidFill>
              </a:defRPr>
            </a:lvl9pPr>
          </a:lstStyle>
          <a:p>
            <a:endParaRPr/>
          </a:p>
        </p:txBody>
      </p:sp>
      <p:sp>
        <p:nvSpPr>
          <p:cNvPr id="65" name="Google Shape;65;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FFFFFF"/>
                </a:solidFill>
              </a:defRPr>
            </a:lvl1pPr>
            <a:lvl2pPr lvl="1" algn="r" rtl="0">
              <a:lnSpc>
                <a:spcPct val="100000"/>
              </a:lnSpc>
              <a:spcAft>
                <a:spcPts val="0"/>
              </a:spcAft>
              <a:buNone/>
              <a:defRPr sz="1000">
                <a:solidFill>
                  <a:srgbClr val="FFFFFF"/>
                </a:solidFill>
              </a:defRPr>
            </a:lvl2pPr>
            <a:lvl3pPr lvl="2" algn="r" rtl="0">
              <a:lnSpc>
                <a:spcPct val="100000"/>
              </a:lnSpc>
              <a:spcAft>
                <a:spcPts val="0"/>
              </a:spcAft>
              <a:buNone/>
              <a:defRPr sz="1000">
                <a:solidFill>
                  <a:srgbClr val="FFFFFF"/>
                </a:solidFill>
              </a:defRPr>
            </a:lvl3pPr>
            <a:lvl4pPr lvl="3" algn="r" rtl="0">
              <a:lnSpc>
                <a:spcPct val="100000"/>
              </a:lnSpc>
              <a:spcAft>
                <a:spcPts val="0"/>
              </a:spcAft>
              <a:buNone/>
              <a:defRPr sz="1000">
                <a:solidFill>
                  <a:srgbClr val="FFFFFF"/>
                </a:solidFill>
              </a:defRPr>
            </a:lvl4pPr>
            <a:lvl5pPr lvl="4" algn="r" rtl="0">
              <a:lnSpc>
                <a:spcPct val="100000"/>
              </a:lnSpc>
              <a:spcAft>
                <a:spcPts val="0"/>
              </a:spcAft>
              <a:buNone/>
              <a:defRPr sz="1000">
                <a:solidFill>
                  <a:srgbClr val="FFFFFF"/>
                </a:solidFill>
              </a:defRPr>
            </a:lvl5pPr>
            <a:lvl6pPr lvl="5" algn="r" rtl="0">
              <a:lnSpc>
                <a:spcPct val="100000"/>
              </a:lnSpc>
              <a:spcAft>
                <a:spcPts val="0"/>
              </a:spcAft>
              <a:buNone/>
              <a:defRPr sz="1000">
                <a:solidFill>
                  <a:srgbClr val="FFFFFF"/>
                </a:solidFill>
              </a:defRPr>
            </a:lvl6pPr>
            <a:lvl7pPr lvl="6" algn="r" rtl="0">
              <a:lnSpc>
                <a:spcPct val="100000"/>
              </a:lnSpc>
              <a:spcAft>
                <a:spcPts val="0"/>
              </a:spcAft>
              <a:buNone/>
              <a:defRPr sz="1000">
                <a:solidFill>
                  <a:srgbClr val="FFFFFF"/>
                </a:solidFill>
              </a:defRPr>
            </a:lvl7pPr>
            <a:lvl8pPr lvl="7" algn="r" rtl="0">
              <a:lnSpc>
                <a:spcPct val="100000"/>
              </a:lnSpc>
              <a:spcAft>
                <a:spcPts val="0"/>
              </a:spcAft>
              <a:buNone/>
              <a:defRPr sz="1000">
                <a:solidFill>
                  <a:srgbClr val="FFFFFF"/>
                </a:solidFill>
              </a:defRPr>
            </a:lvl8pPr>
            <a:lvl9pPr lvl="8" algn="r" rtl="0">
              <a:lnSpc>
                <a:spcPct val="100000"/>
              </a:lnSpc>
              <a:spcAft>
                <a:spcPts val="0"/>
              </a:spcAft>
              <a:buNone/>
              <a:defRPr sz="1000">
                <a:solidFill>
                  <a:srgbClr val="FFFFFF"/>
                </a:solidFill>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1084659" y="457199"/>
            <a:ext cx="6977100" cy="20613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lt1"/>
              </a:buClr>
              <a:buSzPts val="2700"/>
              <a:buFont typeface="Questrial"/>
              <a:buNone/>
              <a:defRPr sz="2700" b="0" i="0" u="none" strike="noStrike" cap="none">
                <a:solidFill>
                  <a:schemeClr val="lt1"/>
                </a:solidFill>
                <a:latin typeface="Questrial"/>
                <a:ea typeface="Questrial"/>
                <a:cs typeface="Questrial"/>
                <a:sym typeface="Questrial"/>
              </a:defRPr>
            </a:lvl1pPr>
            <a:lvl2pPr lvl="1" rtl="0">
              <a:spcBef>
                <a:spcPts val="0"/>
              </a:spcBef>
              <a:spcAft>
                <a:spcPts val="0"/>
              </a:spcAft>
              <a:buSzPts val="2800"/>
              <a:buNone/>
              <a:defRPr sz="1400"/>
            </a:lvl2pPr>
            <a:lvl3pPr lvl="2" rtl="0">
              <a:spcBef>
                <a:spcPts val="0"/>
              </a:spcBef>
              <a:spcAft>
                <a:spcPts val="0"/>
              </a:spcAft>
              <a:buSzPts val="2800"/>
              <a:buNone/>
              <a:defRPr sz="1400"/>
            </a:lvl3pPr>
            <a:lvl4pPr lvl="3" rtl="0">
              <a:spcBef>
                <a:spcPts val="0"/>
              </a:spcBef>
              <a:spcAft>
                <a:spcPts val="0"/>
              </a:spcAft>
              <a:buSzPts val="2800"/>
              <a:buNone/>
              <a:defRPr sz="1400"/>
            </a:lvl4pPr>
            <a:lvl5pPr lvl="4" rtl="0">
              <a:spcBef>
                <a:spcPts val="0"/>
              </a:spcBef>
              <a:spcAft>
                <a:spcPts val="0"/>
              </a:spcAft>
              <a:buSzPts val="2800"/>
              <a:buNone/>
              <a:defRPr sz="1400"/>
            </a:lvl5pPr>
            <a:lvl6pPr lvl="5" rtl="0">
              <a:spcBef>
                <a:spcPts val="0"/>
              </a:spcBef>
              <a:spcAft>
                <a:spcPts val="0"/>
              </a:spcAft>
              <a:buSzPts val="2800"/>
              <a:buNone/>
              <a:defRPr sz="1400"/>
            </a:lvl6pPr>
            <a:lvl7pPr lvl="6" rtl="0">
              <a:spcBef>
                <a:spcPts val="0"/>
              </a:spcBef>
              <a:spcAft>
                <a:spcPts val="0"/>
              </a:spcAft>
              <a:buSzPts val="2800"/>
              <a:buNone/>
              <a:defRPr sz="1400"/>
            </a:lvl7pPr>
            <a:lvl8pPr lvl="7" rtl="0">
              <a:spcBef>
                <a:spcPts val="0"/>
              </a:spcBef>
              <a:spcAft>
                <a:spcPts val="0"/>
              </a:spcAft>
              <a:buSzPts val="2800"/>
              <a:buNone/>
              <a:defRPr sz="1400"/>
            </a:lvl8pPr>
            <a:lvl9pPr lvl="8" rtl="0">
              <a:spcBef>
                <a:spcPts val="0"/>
              </a:spcBef>
              <a:spcAft>
                <a:spcPts val="0"/>
              </a:spcAft>
              <a:buSzPts val="2800"/>
              <a:buNone/>
              <a:defRPr sz="1400"/>
            </a:lvl9pPr>
          </a:lstStyle>
          <a:p>
            <a:endParaRPr/>
          </a:p>
        </p:txBody>
      </p:sp>
      <p:sp>
        <p:nvSpPr>
          <p:cNvPr id="68" name="Google Shape;68;p15"/>
          <p:cNvSpPr txBox="1">
            <a:spLocks noGrp="1"/>
          </p:cNvSpPr>
          <p:nvPr>
            <p:ph type="body" idx="1"/>
          </p:nvPr>
        </p:nvSpPr>
        <p:spPr>
          <a:xfrm>
            <a:off x="1290483" y="2524168"/>
            <a:ext cx="6564300" cy="411600"/>
          </a:xfrm>
          <a:prstGeom prst="rect">
            <a:avLst/>
          </a:prstGeom>
          <a:noFill/>
          <a:ln>
            <a:noFill/>
          </a:ln>
        </p:spPr>
        <p:txBody>
          <a:bodyPr spcFirstLastPara="1" wrap="square" lIns="68575" tIns="34275" rIns="68575" bIns="34275" anchor="t" anchorCtr="0"/>
          <a:lstStyle>
            <a:lvl1pPr marL="457200" marR="0" lvl="0" indent="-228600" algn="l" rtl="0">
              <a:lnSpc>
                <a:spcPct val="120000"/>
              </a:lnSpc>
              <a:spcBef>
                <a:spcPts val="800"/>
              </a:spcBef>
              <a:spcAft>
                <a:spcPts val="0"/>
              </a:spcAft>
              <a:buClr>
                <a:schemeClr val="lt1"/>
              </a:buClr>
              <a:buSzPts val="1300"/>
              <a:buFont typeface="Arial"/>
              <a:buNone/>
              <a:defRPr sz="1100" b="0" i="0" u="none" strike="noStrike" cap="none">
                <a:solidFill>
                  <a:schemeClr val="lt1"/>
                </a:solidFill>
                <a:latin typeface="Questrial"/>
                <a:ea typeface="Questrial"/>
                <a:cs typeface="Questrial"/>
                <a:sym typeface="Questrial"/>
              </a:defRPr>
            </a:lvl1pPr>
            <a:lvl2pPr marL="914400" marR="0" lvl="1" indent="-228600" algn="l" rtl="0">
              <a:lnSpc>
                <a:spcPct val="120000"/>
              </a:lnSpc>
              <a:spcBef>
                <a:spcPts val="1600"/>
              </a:spcBef>
              <a:spcAft>
                <a:spcPts val="0"/>
              </a:spcAft>
              <a:buClr>
                <a:schemeClr val="lt1"/>
              </a:buClr>
              <a:buSzPts val="1300"/>
              <a:buFont typeface="Arial"/>
              <a:buNone/>
              <a:defRPr sz="1100" b="0" i="0" u="none" strike="noStrike" cap="none">
                <a:solidFill>
                  <a:schemeClr val="lt1"/>
                </a:solidFill>
                <a:latin typeface="Questrial"/>
                <a:ea typeface="Questrial"/>
                <a:cs typeface="Questrial"/>
                <a:sym typeface="Questrial"/>
              </a:defRPr>
            </a:lvl2pPr>
            <a:lvl3pPr marL="1371600" marR="0" lvl="2" indent="-228600" algn="l" rtl="0">
              <a:lnSpc>
                <a:spcPct val="120000"/>
              </a:lnSpc>
              <a:spcBef>
                <a:spcPts val="1600"/>
              </a:spcBef>
              <a:spcAft>
                <a:spcPts val="0"/>
              </a:spcAft>
              <a:buClr>
                <a:schemeClr val="lt1"/>
              </a:buClr>
              <a:buSzPts val="1100"/>
              <a:buFont typeface="Arial"/>
              <a:buNone/>
              <a:defRPr sz="900" b="0" i="0" u="none" strike="noStrike" cap="none">
                <a:solidFill>
                  <a:schemeClr val="lt1"/>
                </a:solidFill>
                <a:latin typeface="Questrial"/>
                <a:ea typeface="Questrial"/>
                <a:cs typeface="Questrial"/>
                <a:sym typeface="Questrial"/>
              </a:defRPr>
            </a:lvl3pPr>
            <a:lvl4pPr marL="1828800" marR="0" lvl="3" indent="-228600" algn="l" rtl="0">
              <a:lnSpc>
                <a:spcPct val="120000"/>
              </a:lnSpc>
              <a:spcBef>
                <a:spcPts val="16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4pPr>
            <a:lvl5pPr marL="2286000" marR="0" lvl="4" indent="-228600" algn="l" rtl="0">
              <a:lnSpc>
                <a:spcPct val="120000"/>
              </a:lnSpc>
              <a:spcBef>
                <a:spcPts val="16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5pPr>
            <a:lvl6pPr marL="2743200" marR="0" lvl="5" indent="-228600" algn="l" rtl="0">
              <a:lnSpc>
                <a:spcPct val="120000"/>
              </a:lnSpc>
              <a:spcBef>
                <a:spcPts val="16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6pPr>
            <a:lvl7pPr marL="3200400" marR="0" lvl="6" indent="-228600" algn="l" rtl="0">
              <a:lnSpc>
                <a:spcPct val="120000"/>
              </a:lnSpc>
              <a:spcBef>
                <a:spcPts val="16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7pPr>
            <a:lvl8pPr marL="3657600" marR="0" lvl="7" indent="-228600" algn="l" rtl="0">
              <a:lnSpc>
                <a:spcPct val="120000"/>
              </a:lnSpc>
              <a:spcBef>
                <a:spcPts val="16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8pPr>
            <a:lvl9pPr marL="4114800" marR="0" lvl="8" indent="-228600" algn="l" rtl="0">
              <a:lnSpc>
                <a:spcPct val="120000"/>
              </a:lnSpc>
              <a:spcBef>
                <a:spcPts val="1600"/>
              </a:spcBef>
              <a:spcAft>
                <a:spcPts val="160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9pPr>
          </a:lstStyle>
          <a:p>
            <a:endParaRPr/>
          </a:p>
        </p:txBody>
      </p:sp>
      <p:sp>
        <p:nvSpPr>
          <p:cNvPr id="69" name="Google Shape;69;p15"/>
          <p:cNvSpPr txBox="1">
            <a:spLocks noGrp="1"/>
          </p:cNvSpPr>
          <p:nvPr>
            <p:ph type="body" idx="2"/>
          </p:nvPr>
        </p:nvSpPr>
        <p:spPr>
          <a:xfrm>
            <a:off x="856058" y="3232439"/>
            <a:ext cx="7429500" cy="1117200"/>
          </a:xfrm>
          <a:prstGeom prst="rect">
            <a:avLst/>
          </a:prstGeom>
          <a:noFill/>
          <a:ln>
            <a:noFill/>
          </a:ln>
        </p:spPr>
        <p:txBody>
          <a:bodyPr spcFirstLastPara="1" wrap="square" lIns="68575" tIns="34275" rIns="68575" bIns="34275" anchor="ctr" anchorCtr="0"/>
          <a:lstStyle>
            <a:lvl1pPr marL="457200" marR="0" lvl="0" indent="-228600" algn="l" rtl="0">
              <a:lnSpc>
                <a:spcPct val="120000"/>
              </a:lnSpc>
              <a:spcBef>
                <a:spcPts val="800"/>
              </a:spcBef>
              <a:spcAft>
                <a:spcPts val="0"/>
              </a:spcAft>
              <a:buClr>
                <a:schemeClr val="lt1"/>
              </a:buClr>
              <a:buSzPts val="1700"/>
              <a:buFont typeface="Arial"/>
              <a:buNone/>
              <a:defRPr sz="1400" b="0" i="0" u="none" strike="noStrike" cap="none">
                <a:solidFill>
                  <a:schemeClr val="lt1"/>
                </a:solidFill>
                <a:latin typeface="Questrial"/>
                <a:ea typeface="Questrial"/>
                <a:cs typeface="Questrial"/>
                <a:sym typeface="Questrial"/>
              </a:defRPr>
            </a:lvl1pPr>
            <a:lvl2pPr marL="914400" marR="0" lvl="1" indent="-228600" algn="l" rtl="0">
              <a:lnSpc>
                <a:spcPct val="120000"/>
              </a:lnSpc>
              <a:spcBef>
                <a:spcPts val="1600"/>
              </a:spcBef>
              <a:spcAft>
                <a:spcPts val="0"/>
              </a:spcAft>
              <a:buClr>
                <a:schemeClr val="lt1"/>
              </a:buClr>
              <a:buSzPts val="1300"/>
              <a:buFont typeface="Arial"/>
              <a:buNone/>
              <a:defRPr sz="1100" b="0" i="0" u="none" strike="noStrike" cap="none">
                <a:solidFill>
                  <a:schemeClr val="lt1"/>
                </a:solidFill>
                <a:latin typeface="Questrial"/>
                <a:ea typeface="Questrial"/>
                <a:cs typeface="Questrial"/>
                <a:sym typeface="Questrial"/>
              </a:defRPr>
            </a:lvl2pPr>
            <a:lvl3pPr marL="1371600" marR="0" lvl="2" indent="-228600" algn="l" rtl="0">
              <a:lnSpc>
                <a:spcPct val="120000"/>
              </a:lnSpc>
              <a:spcBef>
                <a:spcPts val="1600"/>
              </a:spcBef>
              <a:spcAft>
                <a:spcPts val="0"/>
              </a:spcAft>
              <a:buClr>
                <a:schemeClr val="lt1"/>
              </a:buClr>
              <a:buSzPts val="1100"/>
              <a:buFont typeface="Arial"/>
              <a:buNone/>
              <a:defRPr sz="900" b="0" i="0" u="none" strike="noStrike" cap="none">
                <a:solidFill>
                  <a:schemeClr val="lt1"/>
                </a:solidFill>
                <a:latin typeface="Questrial"/>
                <a:ea typeface="Questrial"/>
                <a:cs typeface="Questrial"/>
                <a:sym typeface="Questrial"/>
              </a:defRPr>
            </a:lvl3pPr>
            <a:lvl4pPr marL="1828800" marR="0" lvl="3" indent="-228600" algn="l" rtl="0">
              <a:lnSpc>
                <a:spcPct val="120000"/>
              </a:lnSpc>
              <a:spcBef>
                <a:spcPts val="16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4pPr>
            <a:lvl5pPr marL="2286000" marR="0" lvl="4" indent="-228600" algn="l" rtl="0">
              <a:lnSpc>
                <a:spcPct val="120000"/>
              </a:lnSpc>
              <a:spcBef>
                <a:spcPts val="16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5pPr>
            <a:lvl6pPr marL="2743200" marR="0" lvl="5" indent="-228600" algn="l" rtl="0">
              <a:lnSpc>
                <a:spcPct val="120000"/>
              </a:lnSpc>
              <a:spcBef>
                <a:spcPts val="16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6pPr>
            <a:lvl7pPr marL="3200400" marR="0" lvl="6" indent="-228600" algn="l" rtl="0">
              <a:lnSpc>
                <a:spcPct val="120000"/>
              </a:lnSpc>
              <a:spcBef>
                <a:spcPts val="16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7pPr>
            <a:lvl8pPr marL="3657600" marR="0" lvl="7" indent="-228600" algn="l" rtl="0">
              <a:lnSpc>
                <a:spcPct val="120000"/>
              </a:lnSpc>
              <a:spcBef>
                <a:spcPts val="16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8pPr>
            <a:lvl9pPr marL="4114800" marR="0" lvl="8" indent="-228600" algn="l" rtl="0">
              <a:lnSpc>
                <a:spcPct val="120000"/>
              </a:lnSpc>
              <a:spcBef>
                <a:spcPts val="1600"/>
              </a:spcBef>
              <a:spcAft>
                <a:spcPts val="160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9pPr>
          </a:lstStyle>
          <a:p>
            <a:endParaRPr/>
          </a:p>
        </p:txBody>
      </p:sp>
      <p:sp>
        <p:nvSpPr>
          <p:cNvPr id="70" name="Google Shape;70;p15"/>
          <p:cNvSpPr txBox="1">
            <a:spLocks noGrp="1"/>
          </p:cNvSpPr>
          <p:nvPr>
            <p:ph type="dt" idx="10"/>
          </p:nvPr>
        </p:nvSpPr>
        <p:spPr>
          <a:xfrm>
            <a:off x="5592691" y="4412457"/>
            <a:ext cx="2057400" cy="273900"/>
          </a:xfrm>
          <a:prstGeom prst="rect">
            <a:avLst/>
          </a:prstGeom>
          <a:noFill/>
          <a:ln>
            <a:noFill/>
          </a:ln>
        </p:spPr>
        <p:txBody>
          <a:bodyPr spcFirstLastPara="1" wrap="square" lIns="68575" tIns="34275" rIns="68575" bIns="34275" anchor="ctr" anchorCtr="0"/>
          <a:lstStyle>
            <a:lvl1pPr marR="0" lvl="0" algn="r" rtl="0">
              <a:spcBef>
                <a:spcPts val="0"/>
              </a:spcBef>
              <a:spcAft>
                <a:spcPts val="0"/>
              </a:spcAft>
              <a:buSzPts val="1400"/>
              <a:buNone/>
              <a:defRPr sz="800">
                <a:solidFill>
                  <a:schemeClr val="lt1"/>
                </a:solidFill>
                <a:latin typeface="Questrial"/>
                <a:ea typeface="Questrial"/>
                <a:cs typeface="Questrial"/>
                <a:sym typeface="Questrial"/>
              </a:defRPr>
            </a:lvl1pPr>
            <a:lvl2pPr marR="0" lvl="1" algn="l" rtl="0">
              <a:spcBef>
                <a:spcPts val="0"/>
              </a:spcBef>
              <a:spcAft>
                <a:spcPts val="0"/>
              </a:spcAft>
              <a:buSzPts val="14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4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4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4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4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4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4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400"/>
              <a:buNone/>
              <a:defRPr sz="1400" b="0" i="0" u="none" strike="noStrike" cap="none">
                <a:solidFill>
                  <a:schemeClr val="lt1"/>
                </a:solidFill>
                <a:latin typeface="Questrial"/>
                <a:ea typeface="Questrial"/>
                <a:cs typeface="Questrial"/>
                <a:sym typeface="Questrial"/>
              </a:defRPr>
            </a:lvl9pPr>
          </a:lstStyle>
          <a:p>
            <a:endParaRPr/>
          </a:p>
        </p:txBody>
      </p:sp>
      <p:sp>
        <p:nvSpPr>
          <p:cNvPr id="71" name="Google Shape;71;p15"/>
          <p:cNvSpPr txBox="1">
            <a:spLocks noGrp="1"/>
          </p:cNvSpPr>
          <p:nvPr>
            <p:ph type="ftr" idx="11"/>
          </p:nvPr>
        </p:nvSpPr>
        <p:spPr>
          <a:xfrm>
            <a:off x="856058" y="4412456"/>
            <a:ext cx="4679400" cy="273900"/>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SzPts val="1400"/>
              <a:buNone/>
              <a:defRPr sz="800" cap="none">
                <a:solidFill>
                  <a:schemeClr val="lt1"/>
                </a:solidFill>
                <a:latin typeface="Questrial"/>
                <a:ea typeface="Questrial"/>
                <a:cs typeface="Questrial"/>
                <a:sym typeface="Questrial"/>
              </a:defRPr>
            </a:lvl1pPr>
            <a:lvl2pPr marR="0" lvl="1" algn="l" rtl="0">
              <a:spcBef>
                <a:spcPts val="0"/>
              </a:spcBef>
              <a:spcAft>
                <a:spcPts val="0"/>
              </a:spcAft>
              <a:buSzPts val="14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4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4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4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4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4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4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400"/>
              <a:buNone/>
              <a:defRPr sz="1400" b="0" i="0" u="none" strike="noStrike" cap="none">
                <a:solidFill>
                  <a:schemeClr val="lt1"/>
                </a:solidFill>
                <a:latin typeface="Questrial"/>
                <a:ea typeface="Questrial"/>
                <a:cs typeface="Questrial"/>
                <a:sym typeface="Questrial"/>
              </a:defRPr>
            </a:lvl9pPr>
          </a:lstStyle>
          <a:p>
            <a:endParaRPr/>
          </a:p>
        </p:txBody>
      </p:sp>
      <p:sp>
        <p:nvSpPr>
          <p:cNvPr id="72" name="Google Shape;72;p15"/>
          <p:cNvSpPr txBox="1">
            <a:spLocks noGrp="1"/>
          </p:cNvSpPr>
          <p:nvPr>
            <p:ph type="sldNum" idx="12"/>
          </p:nvPr>
        </p:nvSpPr>
        <p:spPr>
          <a:xfrm>
            <a:off x="7707241" y="4412455"/>
            <a:ext cx="578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a:solidFill>
                  <a:schemeClr val="lt1"/>
                </a:solidFill>
                <a:latin typeface="Questrial"/>
                <a:ea typeface="Questrial"/>
                <a:cs typeface="Questrial"/>
                <a:sym typeface="Questrial"/>
              </a:defRPr>
            </a:lvl1pPr>
            <a:lvl2pPr marL="0" marR="0" lvl="1" indent="0" algn="r" rtl="0">
              <a:spcBef>
                <a:spcPts val="0"/>
              </a:spcBef>
              <a:buNone/>
              <a:defRPr sz="800">
                <a:solidFill>
                  <a:schemeClr val="lt1"/>
                </a:solidFill>
                <a:latin typeface="Questrial"/>
                <a:ea typeface="Questrial"/>
                <a:cs typeface="Questrial"/>
                <a:sym typeface="Questrial"/>
              </a:defRPr>
            </a:lvl2pPr>
            <a:lvl3pPr marL="0" marR="0" lvl="2" indent="0" algn="r" rtl="0">
              <a:spcBef>
                <a:spcPts val="0"/>
              </a:spcBef>
              <a:buNone/>
              <a:defRPr sz="800">
                <a:solidFill>
                  <a:schemeClr val="lt1"/>
                </a:solidFill>
                <a:latin typeface="Questrial"/>
                <a:ea typeface="Questrial"/>
                <a:cs typeface="Questrial"/>
                <a:sym typeface="Questrial"/>
              </a:defRPr>
            </a:lvl3pPr>
            <a:lvl4pPr marL="0" marR="0" lvl="3" indent="0" algn="r" rtl="0">
              <a:spcBef>
                <a:spcPts val="0"/>
              </a:spcBef>
              <a:buNone/>
              <a:defRPr sz="800">
                <a:solidFill>
                  <a:schemeClr val="lt1"/>
                </a:solidFill>
                <a:latin typeface="Questrial"/>
                <a:ea typeface="Questrial"/>
                <a:cs typeface="Questrial"/>
                <a:sym typeface="Questrial"/>
              </a:defRPr>
            </a:lvl4pPr>
            <a:lvl5pPr marL="0" marR="0" lvl="4" indent="0" algn="r" rtl="0">
              <a:spcBef>
                <a:spcPts val="0"/>
              </a:spcBef>
              <a:buNone/>
              <a:defRPr sz="800">
                <a:solidFill>
                  <a:schemeClr val="lt1"/>
                </a:solidFill>
                <a:latin typeface="Questrial"/>
                <a:ea typeface="Questrial"/>
                <a:cs typeface="Questrial"/>
                <a:sym typeface="Questrial"/>
              </a:defRPr>
            </a:lvl5pPr>
            <a:lvl6pPr marL="0" marR="0" lvl="5" indent="0" algn="r" rtl="0">
              <a:spcBef>
                <a:spcPts val="0"/>
              </a:spcBef>
              <a:buNone/>
              <a:defRPr sz="800">
                <a:solidFill>
                  <a:schemeClr val="lt1"/>
                </a:solidFill>
                <a:latin typeface="Questrial"/>
                <a:ea typeface="Questrial"/>
                <a:cs typeface="Questrial"/>
                <a:sym typeface="Questrial"/>
              </a:defRPr>
            </a:lvl6pPr>
            <a:lvl7pPr marL="0" marR="0" lvl="6" indent="0" algn="r" rtl="0">
              <a:spcBef>
                <a:spcPts val="0"/>
              </a:spcBef>
              <a:buNone/>
              <a:defRPr sz="800">
                <a:solidFill>
                  <a:schemeClr val="lt1"/>
                </a:solidFill>
                <a:latin typeface="Questrial"/>
                <a:ea typeface="Questrial"/>
                <a:cs typeface="Questrial"/>
                <a:sym typeface="Questrial"/>
              </a:defRPr>
            </a:lvl7pPr>
            <a:lvl8pPr marL="0" marR="0" lvl="7" indent="0" algn="r" rtl="0">
              <a:spcBef>
                <a:spcPts val="0"/>
              </a:spcBef>
              <a:buNone/>
              <a:defRPr sz="800">
                <a:solidFill>
                  <a:schemeClr val="lt1"/>
                </a:solidFill>
                <a:latin typeface="Questrial"/>
                <a:ea typeface="Questrial"/>
                <a:cs typeface="Questrial"/>
                <a:sym typeface="Questrial"/>
              </a:defRPr>
            </a:lvl8pPr>
            <a:lvl9pPr marL="0" marR="0" lvl="8" indent="0" algn="r" rtl="0">
              <a:spcBef>
                <a:spcPts val="0"/>
              </a:spcBef>
              <a:buNone/>
              <a:defRPr sz="800">
                <a:solidFill>
                  <a:schemeClr val="lt1"/>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GB"/>
              <a:t>‹#›</a:t>
            </a:fld>
            <a:endParaRPr/>
          </a:p>
        </p:txBody>
      </p:sp>
      <p:sp>
        <p:nvSpPr>
          <p:cNvPr id="73" name="Google Shape;73;p15"/>
          <p:cNvSpPr txBox="1"/>
          <p:nvPr/>
        </p:nvSpPr>
        <p:spPr>
          <a:xfrm>
            <a:off x="677634" y="549295"/>
            <a:ext cx="457200" cy="4386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Clr>
                <a:schemeClr val="lt1"/>
              </a:buClr>
              <a:buSzPts val="6000"/>
              <a:buFont typeface="Questrial"/>
              <a:buNone/>
            </a:pPr>
            <a:r>
              <a:rPr lang="en-GB" sz="6000" b="0" cap="none">
                <a:solidFill>
                  <a:schemeClr val="lt1"/>
                </a:solidFill>
                <a:latin typeface="Questrial"/>
                <a:ea typeface="Questrial"/>
                <a:cs typeface="Questrial"/>
                <a:sym typeface="Questrial"/>
              </a:rPr>
              <a:t>“</a:t>
            </a:r>
            <a:endParaRPr sz="1100"/>
          </a:p>
        </p:txBody>
      </p:sp>
      <p:sp>
        <p:nvSpPr>
          <p:cNvPr id="74" name="Google Shape;74;p15"/>
          <p:cNvSpPr txBox="1"/>
          <p:nvPr/>
        </p:nvSpPr>
        <p:spPr>
          <a:xfrm>
            <a:off x="7903028" y="2073729"/>
            <a:ext cx="457200" cy="4386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Clr>
                <a:schemeClr val="lt1"/>
              </a:buClr>
              <a:buSzPts val="6000"/>
              <a:buFont typeface="Questrial"/>
              <a:buNone/>
            </a:pPr>
            <a:r>
              <a:rPr lang="en-GB" sz="6000" b="0" cap="none">
                <a:solidFill>
                  <a:schemeClr val="lt1"/>
                </a:solidFill>
                <a:latin typeface="Questrial"/>
                <a:ea typeface="Questrial"/>
                <a:cs typeface="Questrial"/>
                <a:sym typeface="Questrial"/>
              </a:rPr>
              <a:t>”</a:t>
            </a:r>
            <a:endParaRPr sz="11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856060" y="457200"/>
            <a:ext cx="4450800" cy="1229700"/>
          </a:xfrm>
          <a:prstGeom prst="rect">
            <a:avLst/>
          </a:prstGeom>
          <a:noFill/>
          <a:ln>
            <a:noFill/>
          </a:ln>
        </p:spPr>
        <p:txBody>
          <a:bodyPr spcFirstLastPara="1" wrap="square" lIns="68575" tIns="34275" rIns="68575" bIns="34275" anchor="b" anchorCtr="0"/>
          <a:lstStyle>
            <a:lvl1pPr marR="0" lvl="0" algn="l" rtl="0">
              <a:lnSpc>
                <a:spcPct val="90000"/>
              </a:lnSpc>
              <a:spcBef>
                <a:spcPts val="0"/>
              </a:spcBef>
              <a:spcAft>
                <a:spcPts val="0"/>
              </a:spcAft>
              <a:buClr>
                <a:schemeClr val="lt1"/>
              </a:buClr>
              <a:buSzPts val="2400"/>
              <a:buFont typeface="Questrial"/>
              <a:buNone/>
              <a:defRPr sz="2400" b="0" i="0" u="none" strike="noStrike" cap="none">
                <a:solidFill>
                  <a:schemeClr val="lt1"/>
                </a:solidFill>
                <a:latin typeface="Questrial"/>
                <a:ea typeface="Questrial"/>
                <a:cs typeface="Questrial"/>
                <a:sym typeface="Questrial"/>
              </a:defRPr>
            </a:lvl1pPr>
            <a:lvl2pPr lvl="1" rtl="0">
              <a:spcBef>
                <a:spcPts val="0"/>
              </a:spcBef>
              <a:spcAft>
                <a:spcPts val="0"/>
              </a:spcAft>
              <a:buSzPts val="2800"/>
              <a:buNone/>
              <a:defRPr sz="1400"/>
            </a:lvl2pPr>
            <a:lvl3pPr lvl="2" rtl="0">
              <a:spcBef>
                <a:spcPts val="0"/>
              </a:spcBef>
              <a:spcAft>
                <a:spcPts val="0"/>
              </a:spcAft>
              <a:buSzPts val="2800"/>
              <a:buNone/>
              <a:defRPr sz="1400"/>
            </a:lvl3pPr>
            <a:lvl4pPr lvl="3" rtl="0">
              <a:spcBef>
                <a:spcPts val="0"/>
              </a:spcBef>
              <a:spcAft>
                <a:spcPts val="0"/>
              </a:spcAft>
              <a:buSzPts val="2800"/>
              <a:buNone/>
              <a:defRPr sz="1400"/>
            </a:lvl4pPr>
            <a:lvl5pPr lvl="4" rtl="0">
              <a:spcBef>
                <a:spcPts val="0"/>
              </a:spcBef>
              <a:spcAft>
                <a:spcPts val="0"/>
              </a:spcAft>
              <a:buSzPts val="2800"/>
              <a:buNone/>
              <a:defRPr sz="1400"/>
            </a:lvl5pPr>
            <a:lvl6pPr lvl="5" rtl="0">
              <a:spcBef>
                <a:spcPts val="0"/>
              </a:spcBef>
              <a:spcAft>
                <a:spcPts val="0"/>
              </a:spcAft>
              <a:buSzPts val="2800"/>
              <a:buNone/>
              <a:defRPr sz="1400"/>
            </a:lvl6pPr>
            <a:lvl7pPr lvl="6" rtl="0">
              <a:spcBef>
                <a:spcPts val="0"/>
              </a:spcBef>
              <a:spcAft>
                <a:spcPts val="0"/>
              </a:spcAft>
              <a:buSzPts val="2800"/>
              <a:buNone/>
              <a:defRPr sz="1400"/>
            </a:lvl7pPr>
            <a:lvl8pPr lvl="7" rtl="0">
              <a:spcBef>
                <a:spcPts val="0"/>
              </a:spcBef>
              <a:spcAft>
                <a:spcPts val="0"/>
              </a:spcAft>
              <a:buSzPts val="2800"/>
              <a:buNone/>
              <a:defRPr sz="1400"/>
            </a:lvl8pPr>
            <a:lvl9pPr lvl="8" rtl="0">
              <a:spcBef>
                <a:spcPts val="0"/>
              </a:spcBef>
              <a:spcAft>
                <a:spcPts val="0"/>
              </a:spcAft>
              <a:buSzPts val="2800"/>
              <a:buNone/>
              <a:defRPr sz="1400"/>
            </a:lvl9pPr>
          </a:lstStyle>
          <a:p>
            <a:endParaRPr/>
          </a:p>
        </p:txBody>
      </p:sp>
      <p:sp>
        <p:nvSpPr>
          <p:cNvPr id="77" name="Google Shape;77;p16"/>
          <p:cNvSpPr>
            <a:spLocks noGrp="1"/>
          </p:cNvSpPr>
          <p:nvPr>
            <p:ph type="pic" idx="2"/>
          </p:nvPr>
        </p:nvSpPr>
        <p:spPr>
          <a:xfrm>
            <a:off x="5535541" y="457201"/>
            <a:ext cx="2749800" cy="3886200"/>
          </a:xfrm>
          <a:prstGeom prst="round2DiagRect">
            <a:avLst>
              <a:gd name="adj1" fmla="val 5608"/>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spcFirstLastPara="1" wrap="square" lIns="68575" tIns="34275" rIns="68575" bIns="34275" anchor="t" anchorCtr="0"/>
          <a:lstStyle>
            <a:lvl1pPr marR="0" lvl="0" algn="l" rtl="0">
              <a:lnSpc>
                <a:spcPct val="120000"/>
              </a:lnSpc>
              <a:spcBef>
                <a:spcPts val="800"/>
              </a:spcBef>
              <a:spcAft>
                <a:spcPts val="0"/>
              </a:spcAft>
              <a:buClr>
                <a:schemeClr val="lt1"/>
              </a:buClr>
              <a:buSzPts val="3000"/>
              <a:buFont typeface="Arial"/>
              <a:buNone/>
              <a:defRPr sz="2400" b="0" i="0" u="none" strike="noStrike" cap="none">
                <a:solidFill>
                  <a:schemeClr val="lt1"/>
                </a:solidFill>
                <a:latin typeface="Questrial"/>
                <a:ea typeface="Questrial"/>
                <a:cs typeface="Questrial"/>
                <a:sym typeface="Questrial"/>
              </a:defRPr>
            </a:lvl1pPr>
            <a:lvl2pPr marR="0" lvl="1" algn="l" rtl="0">
              <a:lnSpc>
                <a:spcPct val="120000"/>
              </a:lnSpc>
              <a:spcBef>
                <a:spcPts val="400"/>
              </a:spcBef>
              <a:spcAft>
                <a:spcPts val="0"/>
              </a:spcAft>
              <a:buClr>
                <a:schemeClr val="lt1"/>
              </a:buClr>
              <a:buSzPts val="2600"/>
              <a:buFont typeface="Arial"/>
              <a:buNone/>
              <a:defRPr sz="2100" b="0" i="0" u="none" strike="noStrike" cap="none">
                <a:solidFill>
                  <a:schemeClr val="lt1"/>
                </a:solidFill>
                <a:latin typeface="Questrial"/>
                <a:ea typeface="Questrial"/>
                <a:cs typeface="Questrial"/>
                <a:sym typeface="Questrial"/>
              </a:defRPr>
            </a:lvl2pPr>
            <a:lvl3pPr marR="0" lvl="2" algn="l" rtl="0">
              <a:lnSpc>
                <a:spcPct val="120000"/>
              </a:lnSpc>
              <a:spcBef>
                <a:spcPts val="400"/>
              </a:spcBef>
              <a:spcAft>
                <a:spcPts val="0"/>
              </a:spcAft>
              <a:buClr>
                <a:schemeClr val="lt1"/>
              </a:buClr>
              <a:buSzPts val="2300"/>
              <a:buFont typeface="Arial"/>
              <a:buNone/>
              <a:defRPr sz="1800" b="0" i="0" u="none" strike="noStrike" cap="none">
                <a:solidFill>
                  <a:schemeClr val="lt1"/>
                </a:solidFill>
                <a:latin typeface="Questrial"/>
                <a:ea typeface="Questrial"/>
                <a:cs typeface="Questrial"/>
                <a:sym typeface="Questrial"/>
              </a:defRPr>
            </a:lvl3pPr>
            <a:lvl4pPr marR="0" lvl="3" algn="l" rtl="0">
              <a:lnSpc>
                <a:spcPct val="120000"/>
              </a:lnSpc>
              <a:spcBef>
                <a:spcPts val="400"/>
              </a:spcBef>
              <a:spcAft>
                <a:spcPts val="0"/>
              </a:spcAft>
              <a:buClr>
                <a:schemeClr val="lt1"/>
              </a:buClr>
              <a:buSzPts val="1900"/>
              <a:buFont typeface="Arial"/>
              <a:buNone/>
              <a:defRPr sz="1500" b="0" i="0" u="none" strike="noStrike" cap="none">
                <a:solidFill>
                  <a:schemeClr val="lt1"/>
                </a:solidFill>
                <a:latin typeface="Questrial"/>
                <a:ea typeface="Questrial"/>
                <a:cs typeface="Questrial"/>
                <a:sym typeface="Questrial"/>
              </a:defRPr>
            </a:lvl4pPr>
            <a:lvl5pPr marR="0" lvl="4" algn="l" rtl="0">
              <a:lnSpc>
                <a:spcPct val="120000"/>
              </a:lnSpc>
              <a:spcBef>
                <a:spcPts val="400"/>
              </a:spcBef>
              <a:spcAft>
                <a:spcPts val="0"/>
              </a:spcAft>
              <a:buClr>
                <a:schemeClr val="lt1"/>
              </a:buClr>
              <a:buSzPts val="1900"/>
              <a:buFont typeface="Arial"/>
              <a:buNone/>
              <a:defRPr sz="1500" b="0" i="0" u="none" strike="noStrike" cap="none">
                <a:solidFill>
                  <a:schemeClr val="lt1"/>
                </a:solidFill>
                <a:latin typeface="Questrial"/>
                <a:ea typeface="Questrial"/>
                <a:cs typeface="Questrial"/>
                <a:sym typeface="Questrial"/>
              </a:defRPr>
            </a:lvl5pPr>
            <a:lvl6pPr marR="0" lvl="5" algn="l" rtl="0">
              <a:lnSpc>
                <a:spcPct val="120000"/>
              </a:lnSpc>
              <a:spcBef>
                <a:spcPts val="400"/>
              </a:spcBef>
              <a:spcAft>
                <a:spcPts val="0"/>
              </a:spcAft>
              <a:buClr>
                <a:schemeClr val="lt1"/>
              </a:buClr>
              <a:buSzPts val="1900"/>
              <a:buFont typeface="Arial"/>
              <a:buNone/>
              <a:defRPr sz="1500" b="0" i="0" u="none" strike="noStrike" cap="none">
                <a:solidFill>
                  <a:schemeClr val="lt1"/>
                </a:solidFill>
                <a:latin typeface="Questrial"/>
                <a:ea typeface="Questrial"/>
                <a:cs typeface="Questrial"/>
                <a:sym typeface="Questrial"/>
              </a:defRPr>
            </a:lvl6pPr>
            <a:lvl7pPr marR="0" lvl="6" algn="l" rtl="0">
              <a:lnSpc>
                <a:spcPct val="120000"/>
              </a:lnSpc>
              <a:spcBef>
                <a:spcPts val="400"/>
              </a:spcBef>
              <a:spcAft>
                <a:spcPts val="0"/>
              </a:spcAft>
              <a:buClr>
                <a:schemeClr val="lt1"/>
              </a:buClr>
              <a:buSzPts val="1900"/>
              <a:buFont typeface="Arial"/>
              <a:buNone/>
              <a:defRPr sz="1500" b="0" i="0" u="none" strike="noStrike" cap="none">
                <a:solidFill>
                  <a:schemeClr val="lt1"/>
                </a:solidFill>
                <a:latin typeface="Questrial"/>
                <a:ea typeface="Questrial"/>
                <a:cs typeface="Questrial"/>
                <a:sym typeface="Questrial"/>
              </a:defRPr>
            </a:lvl7pPr>
            <a:lvl8pPr marR="0" lvl="7" algn="l" rtl="0">
              <a:lnSpc>
                <a:spcPct val="120000"/>
              </a:lnSpc>
              <a:spcBef>
                <a:spcPts val="400"/>
              </a:spcBef>
              <a:spcAft>
                <a:spcPts val="0"/>
              </a:spcAft>
              <a:buClr>
                <a:schemeClr val="lt1"/>
              </a:buClr>
              <a:buSzPts val="1900"/>
              <a:buFont typeface="Arial"/>
              <a:buNone/>
              <a:defRPr sz="1500" b="0" i="0" u="none" strike="noStrike" cap="none">
                <a:solidFill>
                  <a:schemeClr val="lt1"/>
                </a:solidFill>
                <a:latin typeface="Questrial"/>
                <a:ea typeface="Questrial"/>
                <a:cs typeface="Questrial"/>
                <a:sym typeface="Questrial"/>
              </a:defRPr>
            </a:lvl8pPr>
            <a:lvl9pPr marR="0" lvl="8" algn="l" rtl="0">
              <a:lnSpc>
                <a:spcPct val="120000"/>
              </a:lnSpc>
              <a:spcBef>
                <a:spcPts val="400"/>
              </a:spcBef>
              <a:spcAft>
                <a:spcPts val="0"/>
              </a:spcAft>
              <a:buClr>
                <a:schemeClr val="lt1"/>
              </a:buClr>
              <a:buSzPts val="1900"/>
              <a:buFont typeface="Arial"/>
              <a:buNone/>
              <a:defRPr sz="1500" b="0" i="0" u="none" strike="noStrike" cap="none">
                <a:solidFill>
                  <a:schemeClr val="lt1"/>
                </a:solidFill>
                <a:latin typeface="Questrial"/>
                <a:ea typeface="Questrial"/>
                <a:cs typeface="Questrial"/>
                <a:sym typeface="Questrial"/>
              </a:defRPr>
            </a:lvl9pPr>
          </a:lstStyle>
          <a:p>
            <a:endParaRPr/>
          </a:p>
        </p:txBody>
      </p:sp>
      <p:sp>
        <p:nvSpPr>
          <p:cNvPr id="78" name="Google Shape;78;p16"/>
          <p:cNvSpPr txBox="1">
            <a:spLocks noGrp="1"/>
          </p:cNvSpPr>
          <p:nvPr>
            <p:ph type="body" idx="1"/>
          </p:nvPr>
        </p:nvSpPr>
        <p:spPr>
          <a:xfrm>
            <a:off x="856057" y="1687114"/>
            <a:ext cx="4450800" cy="2656500"/>
          </a:xfrm>
          <a:prstGeom prst="rect">
            <a:avLst/>
          </a:prstGeom>
          <a:noFill/>
          <a:ln>
            <a:noFill/>
          </a:ln>
        </p:spPr>
        <p:txBody>
          <a:bodyPr spcFirstLastPara="1" wrap="square" lIns="68575" tIns="34275" rIns="68575" bIns="34275" anchor="t" anchorCtr="0"/>
          <a:lstStyle>
            <a:lvl1pPr marL="457200" marR="0" lvl="0" indent="-228600" algn="l" rtl="0">
              <a:lnSpc>
                <a:spcPct val="120000"/>
              </a:lnSpc>
              <a:spcBef>
                <a:spcPts val="800"/>
              </a:spcBef>
              <a:spcAft>
                <a:spcPts val="0"/>
              </a:spcAft>
              <a:buClr>
                <a:schemeClr val="lt1"/>
              </a:buClr>
              <a:buSzPts val="1500"/>
              <a:buFont typeface="Arial"/>
              <a:buNone/>
              <a:defRPr sz="1200" b="0" i="0" u="none" strike="noStrike" cap="none">
                <a:solidFill>
                  <a:schemeClr val="lt1"/>
                </a:solidFill>
                <a:latin typeface="Questrial"/>
                <a:ea typeface="Questrial"/>
                <a:cs typeface="Questrial"/>
                <a:sym typeface="Questrial"/>
              </a:defRPr>
            </a:lvl1pPr>
            <a:lvl2pPr marL="914400" marR="0" lvl="1" indent="-228600" algn="l" rtl="0">
              <a:lnSpc>
                <a:spcPct val="120000"/>
              </a:lnSpc>
              <a:spcBef>
                <a:spcPts val="1600"/>
              </a:spcBef>
              <a:spcAft>
                <a:spcPts val="0"/>
              </a:spcAft>
              <a:buClr>
                <a:schemeClr val="lt1"/>
              </a:buClr>
              <a:buSzPts val="1300"/>
              <a:buFont typeface="Arial"/>
              <a:buNone/>
              <a:defRPr sz="1100" b="0" i="0" u="none" strike="noStrike" cap="none">
                <a:solidFill>
                  <a:schemeClr val="lt1"/>
                </a:solidFill>
                <a:latin typeface="Questrial"/>
                <a:ea typeface="Questrial"/>
                <a:cs typeface="Questrial"/>
                <a:sym typeface="Questrial"/>
              </a:defRPr>
            </a:lvl2pPr>
            <a:lvl3pPr marL="1371600" marR="0" lvl="2" indent="-228600" algn="l" rtl="0">
              <a:lnSpc>
                <a:spcPct val="120000"/>
              </a:lnSpc>
              <a:spcBef>
                <a:spcPts val="1600"/>
              </a:spcBef>
              <a:spcAft>
                <a:spcPts val="0"/>
              </a:spcAft>
              <a:buClr>
                <a:schemeClr val="lt1"/>
              </a:buClr>
              <a:buSzPts val="1100"/>
              <a:buFont typeface="Arial"/>
              <a:buNone/>
              <a:defRPr sz="900" b="0" i="0" u="none" strike="noStrike" cap="none">
                <a:solidFill>
                  <a:schemeClr val="lt1"/>
                </a:solidFill>
                <a:latin typeface="Questrial"/>
                <a:ea typeface="Questrial"/>
                <a:cs typeface="Questrial"/>
                <a:sym typeface="Questrial"/>
              </a:defRPr>
            </a:lvl3pPr>
            <a:lvl4pPr marL="1828800" marR="0" lvl="3" indent="-228600" algn="l" rtl="0">
              <a:lnSpc>
                <a:spcPct val="120000"/>
              </a:lnSpc>
              <a:spcBef>
                <a:spcPts val="16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4pPr>
            <a:lvl5pPr marL="2286000" marR="0" lvl="4" indent="-228600" algn="l" rtl="0">
              <a:lnSpc>
                <a:spcPct val="120000"/>
              </a:lnSpc>
              <a:spcBef>
                <a:spcPts val="16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5pPr>
            <a:lvl6pPr marL="2743200" marR="0" lvl="5" indent="-228600" algn="l" rtl="0">
              <a:lnSpc>
                <a:spcPct val="120000"/>
              </a:lnSpc>
              <a:spcBef>
                <a:spcPts val="16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6pPr>
            <a:lvl7pPr marL="3200400" marR="0" lvl="6" indent="-228600" algn="l" rtl="0">
              <a:lnSpc>
                <a:spcPct val="120000"/>
              </a:lnSpc>
              <a:spcBef>
                <a:spcPts val="16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7pPr>
            <a:lvl8pPr marL="3657600" marR="0" lvl="7" indent="-228600" algn="l" rtl="0">
              <a:lnSpc>
                <a:spcPct val="120000"/>
              </a:lnSpc>
              <a:spcBef>
                <a:spcPts val="16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8pPr>
            <a:lvl9pPr marL="4114800" marR="0" lvl="8" indent="-228600" algn="l" rtl="0">
              <a:lnSpc>
                <a:spcPct val="120000"/>
              </a:lnSpc>
              <a:spcBef>
                <a:spcPts val="1600"/>
              </a:spcBef>
              <a:spcAft>
                <a:spcPts val="160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9pPr>
          </a:lstStyle>
          <a:p>
            <a:endParaRPr/>
          </a:p>
        </p:txBody>
      </p:sp>
      <p:sp>
        <p:nvSpPr>
          <p:cNvPr id="79" name="Google Shape;79;p16"/>
          <p:cNvSpPr txBox="1">
            <a:spLocks noGrp="1"/>
          </p:cNvSpPr>
          <p:nvPr>
            <p:ph type="dt" idx="10"/>
          </p:nvPr>
        </p:nvSpPr>
        <p:spPr>
          <a:xfrm>
            <a:off x="5592691" y="4412457"/>
            <a:ext cx="2057400" cy="273900"/>
          </a:xfrm>
          <a:prstGeom prst="rect">
            <a:avLst/>
          </a:prstGeom>
          <a:noFill/>
          <a:ln>
            <a:noFill/>
          </a:ln>
        </p:spPr>
        <p:txBody>
          <a:bodyPr spcFirstLastPara="1" wrap="square" lIns="68575" tIns="34275" rIns="68575" bIns="34275" anchor="ctr" anchorCtr="0"/>
          <a:lstStyle>
            <a:lvl1pPr marR="0" lvl="0" algn="r" rtl="0">
              <a:spcBef>
                <a:spcPts val="0"/>
              </a:spcBef>
              <a:spcAft>
                <a:spcPts val="0"/>
              </a:spcAft>
              <a:buSzPts val="1400"/>
              <a:buNone/>
              <a:defRPr sz="800">
                <a:solidFill>
                  <a:schemeClr val="lt1"/>
                </a:solidFill>
                <a:latin typeface="Questrial"/>
                <a:ea typeface="Questrial"/>
                <a:cs typeface="Questrial"/>
                <a:sym typeface="Questrial"/>
              </a:defRPr>
            </a:lvl1pPr>
            <a:lvl2pPr marR="0" lvl="1" algn="l" rtl="0">
              <a:spcBef>
                <a:spcPts val="0"/>
              </a:spcBef>
              <a:spcAft>
                <a:spcPts val="0"/>
              </a:spcAft>
              <a:buSzPts val="14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4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4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4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4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4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4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400"/>
              <a:buNone/>
              <a:defRPr sz="1400" b="0" i="0" u="none" strike="noStrike" cap="none">
                <a:solidFill>
                  <a:schemeClr val="lt1"/>
                </a:solidFill>
                <a:latin typeface="Questrial"/>
                <a:ea typeface="Questrial"/>
                <a:cs typeface="Questrial"/>
                <a:sym typeface="Questrial"/>
              </a:defRPr>
            </a:lvl9pPr>
          </a:lstStyle>
          <a:p>
            <a:endParaRPr/>
          </a:p>
        </p:txBody>
      </p:sp>
      <p:sp>
        <p:nvSpPr>
          <p:cNvPr id="80" name="Google Shape;80;p16"/>
          <p:cNvSpPr txBox="1">
            <a:spLocks noGrp="1"/>
          </p:cNvSpPr>
          <p:nvPr>
            <p:ph type="ftr" idx="11"/>
          </p:nvPr>
        </p:nvSpPr>
        <p:spPr>
          <a:xfrm>
            <a:off x="856058" y="4412456"/>
            <a:ext cx="4679400" cy="273900"/>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SzPts val="1400"/>
              <a:buNone/>
              <a:defRPr sz="800" cap="none">
                <a:solidFill>
                  <a:schemeClr val="lt1"/>
                </a:solidFill>
                <a:latin typeface="Questrial"/>
                <a:ea typeface="Questrial"/>
                <a:cs typeface="Questrial"/>
                <a:sym typeface="Questrial"/>
              </a:defRPr>
            </a:lvl1pPr>
            <a:lvl2pPr marR="0" lvl="1" algn="l" rtl="0">
              <a:spcBef>
                <a:spcPts val="0"/>
              </a:spcBef>
              <a:spcAft>
                <a:spcPts val="0"/>
              </a:spcAft>
              <a:buSzPts val="14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4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4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4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4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4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4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400"/>
              <a:buNone/>
              <a:defRPr sz="1400" b="0" i="0" u="none" strike="noStrike" cap="none">
                <a:solidFill>
                  <a:schemeClr val="lt1"/>
                </a:solidFill>
                <a:latin typeface="Questrial"/>
                <a:ea typeface="Questrial"/>
                <a:cs typeface="Questrial"/>
                <a:sym typeface="Questrial"/>
              </a:defRPr>
            </a:lvl9pPr>
          </a:lstStyle>
          <a:p>
            <a:endParaRPr/>
          </a:p>
        </p:txBody>
      </p:sp>
      <p:sp>
        <p:nvSpPr>
          <p:cNvPr id="81" name="Google Shape;81;p16"/>
          <p:cNvSpPr txBox="1">
            <a:spLocks noGrp="1"/>
          </p:cNvSpPr>
          <p:nvPr>
            <p:ph type="sldNum" idx="12"/>
          </p:nvPr>
        </p:nvSpPr>
        <p:spPr>
          <a:xfrm>
            <a:off x="7707241" y="4412455"/>
            <a:ext cx="578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a:solidFill>
                  <a:schemeClr val="lt1"/>
                </a:solidFill>
                <a:latin typeface="Questrial"/>
                <a:ea typeface="Questrial"/>
                <a:cs typeface="Questrial"/>
                <a:sym typeface="Questrial"/>
              </a:defRPr>
            </a:lvl1pPr>
            <a:lvl2pPr marL="0" marR="0" lvl="1" indent="0" algn="r" rtl="0">
              <a:spcBef>
                <a:spcPts val="0"/>
              </a:spcBef>
              <a:buNone/>
              <a:defRPr sz="800">
                <a:solidFill>
                  <a:schemeClr val="lt1"/>
                </a:solidFill>
                <a:latin typeface="Questrial"/>
                <a:ea typeface="Questrial"/>
                <a:cs typeface="Questrial"/>
                <a:sym typeface="Questrial"/>
              </a:defRPr>
            </a:lvl2pPr>
            <a:lvl3pPr marL="0" marR="0" lvl="2" indent="0" algn="r" rtl="0">
              <a:spcBef>
                <a:spcPts val="0"/>
              </a:spcBef>
              <a:buNone/>
              <a:defRPr sz="800">
                <a:solidFill>
                  <a:schemeClr val="lt1"/>
                </a:solidFill>
                <a:latin typeface="Questrial"/>
                <a:ea typeface="Questrial"/>
                <a:cs typeface="Questrial"/>
                <a:sym typeface="Questrial"/>
              </a:defRPr>
            </a:lvl3pPr>
            <a:lvl4pPr marL="0" marR="0" lvl="3" indent="0" algn="r" rtl="0">
              <a:spcBef>
                <a:spcPts val="0"/>
              </a:spcBef>
              <a:buNone/>
              <a:defRPr sz="800">
                <a:solidFill>
                  <a:schemeClr val="lt1"/>
                </a:solidFill>
                <a:latin typeface="Questrial"/>
                <a:ea typeface="Questrial"/>
                <a:cs typeface="Questrial"/>
                <a:sym typeface="Questrial"/>
              </a:defRPr>
            </a:lvl4pPr>
            <a:lvl5pPr marL="0" marR="0" lvl="4" indent="0" algn="r" rtl="0">
              <a:spcBef>
                <a:spcPts val="0"/>
              </a:spcBef>
              <a:buNone/>
              <a:defRPr sz="800">
                <a:solidFill>
                  <a:schemeClr val="lt1"/>
                </a:solidFill>
                <a:latin typeface="Questrial"/>
                <a:ea typeface="Questrial"/>
                <a:cs typeface="Questrial"/>
                <a:sym typeface="Questrial"/>
              </a:defRPr>
            </a:lvl5pPr>
            <a:lvl6pPr marL="0" marR="0" lvl="5" indent="0" algn="r" rtl="0">
              <a:spcBef>
                <a:spcPts val="0"/>
              </a:spcBef>
              <a:buNone/>
              <a:defRPr sz="800">
                <a:solidFill>
                  <a:schemeClr val="lt1"/>
                </a:solidFill>
                <a:latin typeface="Questrial"/>
                <a:ea typeface="Questrial"/>
                <a:cs typeface="Questrial"/>
                <a:sym typeface="Questrial"/>
              </a:defRPr>
            </a:lvl6pPr>
            <a:lvl7pPr marL="0" marR="0" lvl="6" indent="0" algn="r" rtl="0">
              <a:spcBef>
                <a:spcPts val="0"/>
              </a:spcBef>
              <a:buNone/>
              <a:defRPr sz="800">
                <a:solidFill>
                  <a:schemeClr val="lt1"/>
                </a:solidFill>
                <a:latin typeface="Questrial"/>
                <a:ea typeface="Questrial"/>
                <a:cs typeface="Questrial"/>
                <a:sym typeface="Questrial"/>
              </a:defRPr>
            </a:lvl7pPr>
            <a:lvl8pPr marL="0" marR="0" lvl="7" indent="0" algn="r" rtl="0">
              <a:spcBef>
                <a:spcPts val="0"/>
              </a:spcBef>
              <a:buNone/>
              <a:defRPr sz="800">
                <a:solidFill>
                  <a:schemeClr val="lt1"/>
                </a:solidFill>
                <a:latin typeface="Questrial"/>
                <a:ea typeface="Questrial"/>
                <a:cs typeface="Questrial"/>
                <a:sym typeface="Questrial"/>
              </a:defRPr>
            </a:lvl8pPr>
            <a:lvl9pPr marL="0" marR="0" lvl="8" indent="0" algn="r" rtl="0">
              <a:spcBef>
                <a:spcPts val="0"/>
              </a:spcBef>
              <a:buNone/>
              <a:defRPr sz="800">
                <a:solidFill>
                  <a:schemeClr val="lt1"/>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1" name="Google Shape;21;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30200">
              <a:spcBef>
                <a:spcPts val="1600"/>
              </a:spcBef>
              <a:spcAft>
                <a:spcPts val="0"/>
              </a:spcAft>
              <a:buSzPts val="1600"/>
              <a:buChar char="○"/>
              <a:defRPr/>
            </a:lvl2pPr>
            <a:lvl3pPr marL="1371600" lvl="2" indent="-317500">
              <a:spcBef>
                <a:spcPts val="1600"/>
              </a:spcBef>
              <a:spcAft>
                <a:spcPts val="0"/>
              </a:spcAft>
              <a:buSzPts val="1400"/>
              <a:buChar char="■"/>
              <a:defRPr/>
            </a:lvl3pPr>
            <a:lvl4pPr marL="1828800" lvl="3" indent="-304800">
              <a:spcBef>
                <a:spcPts val="1600"/>
              </a:spcBef>
              <a:spcAft>
                <a:spcPts val="0"/>
              </a:spcAft>
              <a:buSzPts val="1200"/>
              <a:buChar char="●"/>
              <a:defRPr/>
            </a:lvl4pPr>
            <a:lvl5pPr marL="2286000" lvl="4" indent="-304800">
              <a:spcBef>
                <a:spcPts val="1600"/>
              </a:spcBef>
              <a:spcAft>
                <a:spcPts val="0"/>
              </a:spcAft>
              <a:buSzPts val="1200"/>
              <a:buChar char="○"/>
              <a:defRPr/>
            </a:lvl5pPr>
            <a:lvl6pPr marL="2743200" lvl="5" indent="-304800">
              <a:spcBef>
                <a:spcPts val="1600"/>
              </a:spcBef>
              <a:spcAft>
                <a:spcPts val="0"/>
              </a:spcAft>
              <a:buSzPts val="1200"/>
              <a:buChar char="■"/>
              <a:defRPr/>
            </a:lvl6pPr>
            <a:lvl7pPr marL="3200400" lvl="6" indent="-304800">
              <a:spcBef>
                <a:spcPts val="1600"/>
              </a:spcBef>
              <a:spcAft>
                <a:spcPts val="0"/>
              </a:spcAft>
              <a:buSzPts val="1200"/>
              <a:buChar char="●"/>
              <a:defRPr/>
            </a:lvl7pPr>
            <a:lvl8pPr marL="3657600" lvl="7" indent="-304800">
              <a:spcBef>
                <a:spcPts val="1600"/>
              </a:spcBef>
              <a:spcAft>
                <a:spcPts val="0"/>
              </a:spcAft>
              <a:buSzPts val="1200"/>
              <a:buChar char="○"/>
              <a:defRPr/>
            </a:lvl8pPr>
            <a:lvl9pPr marL="4114800" lvl="8" indent="-304800">
              <a:spcBef>
                <a:spcPts val="1600"/>
              </a:spcBef>
              <a:spcAft>
                <a:spcPts val="1600"/>
              </a:spcAft>
              <a:buSzPts val="12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 name="Google Shape;43;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4" name="Google Shape;44;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5" name="Google Shape;45;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30200">
              <a:spcBef>
                <a:spcPts val="1600"/>
              </a:spcBef>
              <a:spcAft>
                <a:spcPts val="0"/>
              </a:spcAft>
              <a:buSzPts val="1600"/>
              <a:buChar char="○"/>
              <a:defRPr/>
            </a:lvl2pPr>
            <a:lvl3pPr marL="1371600" lvl="2" indent="-317500">
              <a:spcBef>
                <a:spcPts val="1600"/>
              </a:spcBef>
              <a:spcAft>
                <a:spcPts val="0"/>
              </a:spcAft>
              <a:buSzPts val="1400"/>
              <a:buChar char="■"/>
              <a:defRPr/>
            </a:lvl3pPr>
            <a:lvl4pPr marL="1828800" lvl="3" indent="-304800">
              <a:spcBef>
                <a:spcPts val="1600"/>
              </a:spcBef>
              <a:spcAft>
                <a:spcPts val="0"/>
              </a:spcAft>
              <a:buSzPts val="1200"/>
              <a:buChar char="●"/>
              <a:defRPr/>
            </a:lvl4pPr>
            <a:lvl5pPr marL="2286000" lvl="4" indent="-304800">
              <a:spcBef>
                <a:spcPts val="1600"/>
              </a:spcBef>
              <a:spcAft>
                <a:spcPts val="0"/>
              </a:spcAft>
              <a:buSzPts val="1200"/>
              <a:buChar char="○"/>
              <a:defRPr/>
            </a:lvl5pPr>
            <a:lvl6pPr marL="2743200" lvl="5" indent="-304800">
              <a:spcBef>
                <a:spcPts val="1600"/>
              </a:spcBef>
              <a:spcAft>
                <a:spcPts val="0"/>
              </a:spcAft>
              <a:buSzPts val="1200"/>
              <a:buChar char="■"/>
              <a:defRPr/>
            </a:lvl6pPr>
            <a:lvl7pPr marL="3200400" lvl="6" indent="-304800">
              <a:spcBef>
                <a:spcPts val="1600"/>
              </a:spcBef>
              <a:spcAft>
                <a:spcPts val="0"/>
              </a:spcAft>
              <a:buSzPts val="1200"/>
              <a:buChar char="●"/>
              <a:defRPr/>
            </a:lvl7pPr>
            <a:lvl8pPr marL="3657600" lvl="7" indent="-304800">
              <a:spcBef>
                <a:spcPts val="1600"/>
              </a:spcBef>
              <a:spcAft>
                <a:spcPts val="0"/>
              </a:spcAft>
              <a:buSzPts val="1200"/>
              <a:buChar char="○"/>
              <a:defRPr/>
            </a:lvl8pPr>
            <a:lvl9pPr marL="4114800" lvl="8" indent="-304800">
              <a:spcBef>
                <a:spcPts val="1600"/>
              </a:spcBef>
              <a:spcAft>
                <a:spcPts val="1600"/>
              </a:spcAft>
              <a:buSzPts val="1200"/>
              <a:buChar char="■"/>
              <a:defRPr/>
            </a:lvl9pPr>
          </a:lstStyle>
          <a:p>
            <a:endParaRPr/>
          </a:p>
        </p:txBody>
      </p:sp>
      <p:sp>
        <p:nvSpPr>
          <p:cNvPr id="46" name="Google Shape;46;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9" name="Google Shape;49;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DE8A42"/>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FFFFFF"/>
              </a:buClr>
              <a:buSzPts val="2800"/>
              <a:buFont typeface="Roboto"/>
              <a:buNone/>
              <a:defRPr sz="2800">
                <a:solidFill>
                  <a:srgbClr val="FFFFFF"/>
                </a:solidFill>
                <a:latin typeface="Roboto"/>
                <a:ea typeface="Roboto"/>
                <a:cs typeface="Roboto"/>
                <a:sym typeface="Robo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 name="Google Shape;11;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rgbClr val="FFFFFF"/>
              </a:buClr>
              <a:buSzPts val="1800"/>
              <a:buFont typeface="Roboto"/>
              <a:buChar char="●"/>
              <a:defRPr sz="1800">
                <a:solidFill>
                  <a:srgbClr val="FFFFFF"/>
                </a:solidFill>
                <a:latin typeface="Roboto"/>
                <a:ea typeface="Roboto"/>
                <a:cs typeface="Roboto"/>
                <a:sym typeface="Roboto"/>
              </a:defRPr>
            </a:lvl1pPr>
            <a:lvl2pPr marL="914400" lvl="1" indent="-330200">
              <a:lnSpc>
                <a:spcPct val="115000"/>
              </a:lnSpc>
              <a:spcBef>
                <a:spcPts val="1600"/>
              </a:spcBef>
              <a:spcAft>
                <a:spcPts val="0"/>
              </a:spcAft>
              <a:buClr>
                <a:srgbClr val="FFFFFF"/>
              </a:buClr>
              <a:buSzPts val="1600"/>
              <a:buFont typeface="Roboto"/>
              <a:buChar char="○"/>
              <a:defRPr sz="1600">
                <a:solidFill>
                  <a:srgbClr val="FFFFFF"/>
                </a:solidFill>
                <a:latin typeface="Roboto"/>
                <a:ea typeface="Roboto"/>
                <a:cs typeface="Roboto"/>
                <a:sym typeface="Roboto"/>
              </a:defRPr>
            </a:lvl2pPr>
            <a:lvl3pPr marL="1371600" lvl="2" indent="-317500">
              <a:lnSpc>
                <a:spcPct val="115000"/>
              </a:lnSpc>
              <a:spcBef>
                <a:spcPts val="1600"/>
              </a:spcBef>
              <a:spcAft>
                <a:spcPts val="0"/>
              </a:spcAft>
              <a:buClr>
                <a:srgbClr val="FFFFFF"/>
              </a:buClr>
              <a:buSzPts val="1400"/>
              <a:buFont typeface="Roboto"/>
              <a:buChar char="■"/>
              <a:defRPr>
                <a:solidFill>
                  <a:srgbClr val="FFFFFF"/>
                </a:solidFill>
                <a:latin typeface="Roboto"/>
                <a:ea typeface="Roboto"/>
                <a:cs typeface="Roboto"/>
                <a:sym typeface="Roboto"/>
              </a:defRPr>
            </a:lvl3pPr>
            <a:lvl4pPr marL="1828800" lvl="3" indent="-304800">
              <a:lnSpc>
                <a:spcPct val="115000"/>
              </a:lnSpc>
              <a:spcBef>
                <a:spcPts val="1600"/>
              </a:spcBef>
              <a:spcAft>
                <a:spcPts val="0"/>
              </a:spcAft>
              <a:buClr>
                <a:srgbClr val="FFFFFF"/>
              </a:buClr>
              <a:buSzPts val="1200"/>
              <a:buFont typeface="Roboto"/>
              <a:buChar char="●"/>
              <a:defRPr sz="1200">
                <a:solidFill>
                  <a:srgbClr val="FFFFFF"/>
                </a:solidFill>
                <a:latin typeface="Roboto"/>
                <a:ea typeface="Roboto"/>
                <a:cs typeface="Roboto"/>
                <a:sym typeface="Roboto"/>
              </a:defRPr>
            </a:lvl4pPr>
            <a:lvl5pPr marL="2286000" lvl="4" indent="-304800">
              <a:lnSpc>
                <a:spcPct val="115000"/>
              </a:lnSpc>
              <a:spcBef>
                <a:spcPts val="1600"/>
              </a:spcBef>
              <a:spcAft>
                <a:spcPts val="0"/>
              </a:spcAft>
              <a:buClr>
                <a:srgbClr val="FFFFFF"/>
              </a:buClr>
              <a:buSzPts val="1200"/>
              <a:buFont typeface="Roboto"/>
              <a:buChar char="○"/>
              <a:defRPr sz="1200">
                <a:solidFill>
                  <a:srgbClr val="FFFFFF"/>
                </a:solidFill>
                <a:latin typeface="Roboto"/>
                <a:ea typeface="Roboto"/>
                <a:cs typeface="Roboto"/>
                <a:sym typeface="Roboto"/>
              </a:defRPr>
            </a:lvl5pPr>
            <a:lvl6pPr marL="2743200" lvl="5" indent="-304800">
              <a:lnSpc>
                <a:spcPct val="115000"/>
              </a:lnSpc>
              <a:spcBef>
                <a:spcPts val="1600"/>
              </a:spcBef>
              <a:spcAft>
                <a:spcPts val="0"/>
              </a:spcAft>
              <a:buClr>
                <a:srgbClr val="FFFFFF"/>
              </a:buClr>
              <a:buSzPts val="1200"/>
              <a:buFont typeface="Roboto"/>
              <a:buChar char="■"/>
              <a:defRPr sz="1200">
                <a:solidFill>
                  <a:srgbClr val="FFFFFF"/>
                </a:solidFill>
                <a:latin typeface="Roboto"/>
                <a:ea typeface="Roboto"/>
                <a:cs typeface="Roboto"/>
                <a:sym typeface="Roboto"/>
              </a:defRPr>
            </a:lvl6pPr>
            <a:lvl7pPr marL="3200400" lvl="6" indent="-304800">
              <a:lnSpc>
                <a:spcPct val="115000"/>
              </a:lnSpc>
              <a:spcBef>
                <a:spcPts val="1600"/>
              </a:spcBef>
              <a:spcAft>
                <a:spcPts val="0"/>
              </a:spcAft>
              <a:buClr>
                <a:srgbClr val="FFFFFF"/>
              </a:buClr>
              <a:buSzPts val="1200"/>
              <a:buFont typeface="Roboto"/>
              <a:buChar char="●"/>
              <a:defRPr sz="1200">
                <a:solidFill>
                  <a:srgbClr val="FFFFFF"/>
                </a:solidFill>
                <a:latin typeface="Roboto"/>
                <a:ea typeface="Roboto"/>
                <a:cs typeface="Roboto"/>
                <a:sym typeface="Roboto"/>
              </a:defRPr>
            </a:lvl7pPr>
            <a:lvl8pPr marL="3657600" lvl="7" indent="-304800">
              <a:lnSpc>
                <a:spcPct val="115000"/>
              </a:lnSpc>
              <a:spcBef>
                <a:spcPts val="1600"/>
              </a:spcBef>
              <a:spcAft>
                <a:spcPts val="0"/>
              </a:spcAft>
              <a:buClr>
                <a:srgbClr val="FFFFFF"/>
              </a:buClr>
              <a:buSzPts val="1200"/>
              <a:buFont typeface="Roboto"/>
              <a:buChar char="○"/>
              <a:defRPr sz="1200">
                <a:solidFill>
                  <a:srgbClr val="FFFFFF"/>
                </a:solidFill>
                <a:latin typeface="Roboto"/>
                <a:ea typeface="Roboto"/>
                <a:cs typeface="Roboto"/>
                <a:sym typeface="Roboto"/>
              </a:defRPr>
            </a:lvl8pPr>
            <a:lvl9pPr marL="4114800" lvl="8" indent="-304800">
              <a:lnSpc>
                <a:spcPct val="115000"/>
              </a:lnSpc>
              <a:spcBef>
                <a:spcPts val="1600"/>
              </a:spcBef>
              <a:spcAft>
                <a:spcPts val="1600"/>
              </a:spcAft>
              <a:buClr>
                <a:srgbClr val="FFFFFF"/>
              </a:buClr>
              <a:buSzPts val="1200"/>
              <a:buFont typeface="Roboto"/>
              <a:buChar char="■"/>
              <a:defRPr sz="1200">
                <a:solidFill>
                  <a:srgbClr val="FFFFFF"/>
                </a:solidFill>
                <a:latin typeface="Roboto"/>
                <a:ea typeface="Roboto"/>
                <a:cs typeface="Roboto"/>
                <a:sym typeface="Roboto"/>
              </a:defRPr>
            </a:lvl9pPr>
          </a:lstStyle>
          <a:p>
            <a:endParaRPr/>
          </a:p>
        </p:txBody>
      </p:sp>
      <p:sp>
        <p:nvSpPr>
          <p:cNvPr id="12" name="Google Shape;12;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GB"/>
              <a:t>‹#›</a:t>
            </a:fld>
            <a:endParaRPr/>
          </a:p>
        </p:txBody>
      </p:sp>
      <p:pic>
        <p:nvPicPr>
          <p:cNvPr id="13" name="Google Shape;13;p1"/>
          <p:cNvPicPr preferRelativeResize="0"/>
          <p:nvPr/>
        </p:nvPicPr>
        <p:blipFill>
          <a:blip r:embed="rId16">
            <a:alphaModFix/>
          </a:blip>
          <a:stretch>
            <a:fillRect/>
          </a:stretch>
        </p:blipFill>
        <p:spPr>
          <a:xfrm>
            <a:off x="2" y="4720250"/>
            <a:ext cx="1061322" cy="423250"/>
          </a:xfrm>
          <a:prstGeom prst="rect">
            <a:avLst/>
          </a:prstGeom>
          <a:noFill/>
          <a:ln>
            <a:noFill/>
          </a:ln>
        </p:spPr>
      </p:pic>
      <p:pic>
        <p:nvPicPr>
          <p:cNvPr id="14" name="Google Shape;14;p1"/>
          <p:cNvPicPr preferRelativeResize="0"/>
          <p:nvPr/>
        </p:nvPicPr>
        <p:blipFill>
          <a:blip r:embed="rId17">
            <a:alphaModFix amt="31000"/>
          </a:blip>
          <a:stretch>
            <a:fillRect/>
          </a:stretch>
        </p:blipFill>
        <p:spPr>
          <a:xfrm>
            <a:off x="-6" y="-60552"/>
            <a:ext cx="9144001" cy="520208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30"/>
          <p:cNvPicPr preferRelativeResize="0"/>
          <p:nvPr/>
        </p:nvPicPr>
        <p:blipFill rotWithShape="1">
          <a:blip r:embed="rId3">
            <a:alphaModFix amt="69000"/>
          </a:blip>
          <a:srcRect l="3218" r="3227"/>
          <a:stretch/>
        </p:blipFill>
        <p:spPr>
          <a:xfrm>
            <a:off x="0" y="-10575"/>
            <a:ext cx="9144003" cy="5154073"/>
          </a:xfrm>
          <a:prstGeom prst="rect">
            <a:avLst/>
          </a:prstGeom>
          <a:noFill/>
          <a:ln>
            <a:noFill/>
          </a:ln>
        </p:spPr>
      </p:pic>
      <p:sp>
        <p:nvSpPr>
          <p:cNvPr id="140" name="Google Shape;140;p30"/>
          <p:cNvSpPr txBox="1">
            <a:spLocks noGrp="1"/>
          </p:cNvSpPr>
          <p:nvPr>
            <p:ph type="ctrTitle"/>
          </p:nvPr>
        </p:nvSpPr>
        <p:spPr>
          <a:xfrm>
            <a:off x="134125" y="149900"/>
            <a:ext cx="4641000" cy="81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2400">
                <a:latin typeface="+mj-lt"/>
              </a:rPr>
              <a:t>Digestive System </a:t>
            </a:r>
            <a:endParaRPr sz="2400">
              <a:latin typeface="+mj-lt"/>
            </a:endParaRPr>
          </a:p>
          <a:p>
            <a:pPr marL="0" lvl="0" indent="0" algn="l" rtl="0">
              <a:spcBef>
                <a:spcPts val="0"/>
              </a:spcBef>
              <a:spcAft>
                <a:spcPts val="0"/>
              </a:spcAft>
              <a:buNone/>
            </a:pPr>
            <a:r>
              <a:rPr lang="en-GB" sz="1800">
                <a:latin typeface="+mj-lt"/>
              </a:rPr>
              <a:t>Primary/Elementary</a:t>
            </a:r>
            <a:endParaRPr sz="1800">
              <a:latin typeface="+mj-lt"/>
            </a:endParaRPr>
          </a:p>
        </p:txBody>
      </p:sp>
      <p:sp>
        <p:nvSpPr>
          <p:cNvPr id="141" name="Google Shape;141;p30"/>
          <p:cNvSpPr txBox="1"/>
          <p:nvPr/>
        </p:nvSpPr>
        <p:spPr>
          <a:xfrm>
            <a:off x="113700" y="3718175"/>
            <a:ext cx="3324600" cy="952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a:solidFill>
                  <a:schemeClr val="lt1"/>
                </a:solidFill>
                <a:latin typeface="+mj-lt"/>
                <a:ea typeface="Questrial"/>
                <a:cs typeface="Questrial"/>
                <a:sym typeface="Questrial"/>
              </a:rPr>
              <a:t>“The world is full of magic! We created the Virtuali-Tee and these resources to enable you to unlock the curiosity that exists within every student”</a:t>
            </a:r>
            <a:endParaRPr>
              <a:solidFill>
                <a:schemeClr val="lt1"/>
              </a:solidFill>
              <a:latin typeface="+mj-lt"/>
              <a:ea typeface="Questrial"/>
              <a:cs typeface="Questrial"/>
              <a:sym typeface="Questrial"/>
            </a:endParaRPr>
          </a:p>
        </p:txBody>
      </p:sp>
      <p:pic>
        <p:nvPicPr>
          <p:cNvPr id="142" name="Google Shape;142;p30"/>
          <p:cNvPicPr preferRelativeResize="0"/>
          <p:nvPr/>
        </p:nvPicPr>
        <p:blipFill>
          <a:blip r:embed="rId4">
            <a:alphaModFix/>
          </a:blip>
          <a:stretch>
            <a:fillRect/>
          </a:stretch>
        </p:blipFill>
        <p:spPr>
          <a:xfrm>
            <a:off x="66302" y="4642075"/>
            <a:ext cx="1061322" cy="423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3"/>
          <p:cNvSpPr txBox="1">
            <a:spLocks noGrp="1"/>
          </p:cNvSpPr>
          <p:nvPr>
            <p:ph type="subTitle" idx="1"/>
          </p:nvPr>
        </p:nvSpPr>
        <p:spPr>
          <a:xfrm>
            <a:off x="311699" y="1349875"/>
            <a:ext cx="3634135" cy="792600"/>
          </a:xfrm>
          <a:prstGeom prst="rect">
            <a:avLst/>
          </a:prstGeom>
          <a:noFill/>
          <a:ln>
            <a:noFill/>
          </a:ln>
        </p:spPr>
        <p:txBody>
          <a:bodyPr spcFirstLastPara="1" wrap="square" lIns="68575" tIns="34275" rIns="68575" bIns="34275" anchor="t" anchorCtr="0">
            <a:noAutofit/>
          </a:bodyPr>
          <a:lstStyle/>
          <a:p>
            <a:pPr marL="0" lvl="0" indent="0"/>
            <a:r>
              <a:rPr lang="en-GB" dirty="0">
                <a:latin typeface="+mj-lt"/>
              </a:rPr>
              <a:t>In the colon, the remaining water is absorbed into the body and leaves behind solid waste.</a:t>
            </a:r>
          </a:p>
          <a:p>
            <a:pPr marL="0" lvl="0" indent="0" rtl="0">
              <a:spcBef>
                <a:spcPts val="0"/>
              </a:spcBef>
              <a:spcAft>
                <a:spcPts val="0"/>
              </a:spcAft>
              <a:buNone/>
            </a:pPr>
            <a:endParaRPr dirty="0">
              <a:latin typeface="+mj-lt"/>
            </a:endParaRPr>
          </a:p>
          <a:p>
            <a:pPr marL="0" lvl="0" indent="0" rtl="0">
              <a:spcBef>
                <a:spcPts val="0"/>
              </a:spcBef>
              <a:spcAft>
                <a:spcPts val="0"/>
              </a:spcAft>
              <a:buNone/>
            </a:pPr>
            <a:r>
              <a:rPr lang="en-GB" dirty="0">
                <a:latin typeface="+mj-lt"/>
              </a:rPr>
              <a:t>The final waste product is expelled out of the anus.</a:t>
            </a:r>
            <a:endParaRPr dirty="0">
              <a:latin typeface="+mj-lt"/>
            </a:endParaRPr>
          </a:p>
          <a:p>
            <a:pPr marL="0" lvl="0" indent="0" rtl="0">
              <a:spcBef>
                <a:spcPts val="0"/>
              </a:spcBef>
              <a:spcAft>
                <a:spcPts val="0"/>
              </a:spcAft>
              <a:buNone/>
            </a:pPr>
            <a:endParaRPr dirty="0">
              <a:latin typeface="+mj-lt"/>
            </a:endParaRPr>
          </a:p>
          <a:p>
            <a:pPr marL="0" lvl="0" indent="0" rtl="0">
              <a:spcBef>
                <a:spcPts val="0"/>
              </a:spcBef>
              <a:spcAft>
                <a:spcPts val="0"/>
              </a:spcAft>
              <a:buNone/>
            </a:pPr>
            <a:r>
              <a:rPr lang="en-GB" dirty="0">
                <a:latin typeface="+mj-lt"/>
              </a:rPr>
              <a:t>ACTION: Empty the contents of the tights. Can you guess what this represents?</a:t>
            </a:r>
            <a:endParaRPr dirty="0">
              <a:latin typeface="+mj-lt"/>
            </a:endParaRPr>
          </a:p>
        </p:txBody>
      </p:sp>
      <p:sp>
        <p:nvSpPr>
          <p:cNvPr id="253" name="Google Shape;253;p43"/>
          <p:cNvSpPr txBox="1">
            <a:spLocks noGrp="1"/>
          </p:cNvSpPr>
          <p:nvPr>
            <p:ph type="ctrTitle"/>
          </p:nvPr>
        </p:nvSpPr>
        <p:spPr>
          <a:xfrm>
            <a:off x="311700" y="468300"/>
            <a:ext cx="8520600" cy="638100"/>
          </a:xfrm>
          <a:prstGeom prst="rect">
            <a:avLst/>
          </a:prstGeom>
          <a:noFill/>
          <a:ln>
            <a:noFill/>
          </a:ln>
        </p:spPr>
        <p:txBody>
          <a:bodyPr spcFirstLastPara="1" wrap="square" lIns="68575" tIns="34275" rIns="68575" bIns="34275" anchor="ctr" anchorCtr="0">
            <a:noAutofit/>
          </a:bodyPr>
          <a:lstStyle/>
          <a:p>
            <a:pPr marL="0" lvl="0" indent="0" rtl="0">
              <a:spcBef>
                <a:spcPts val="0"/>
              </a:spcBef>
              <a:spcAft>
                <a:spcPts val="0"/>
              </a:spcAft>
              <a:buClr>
                <a:schemeClr val="lt1"/>
              </a:buClr>
              <a:buSzPts val="2700"/>
              <a:buFont typeface="Questrial"/>
              <a:buNone/>
            </a:pPr>
            <a:r>
              <a:rPr lang="en-GB" b="1">
                <a:latin typeface="+mj-lt"/>
              </a:rPr>
              <a:t>The finale!</a:t>
            </a:r>
            <a:endParaRPr b="1">
              <a:latin typeface="+mj-lt"/>
            </a:endParaRPr>
          </a:p>
        </p:txBody>
      </p:sp>
      <p:pic>
        <p:nvPicPr>
          <p:cNvPr id="254" name="Google Shape;254;p43"/>
          <p:cNvPicPr preferRelativeResize="0"/>
          <p:nvPr/>
        </p:nvPicPr>
        <p:blipFill>
          <a:blip r:embed="rId3">
            <a:alphaModFix/>
          </a:blip>
          <a:stretch>
            <a:fillRect/>
          </a:stretch>
        </p:blipFill>
        <p:spPr>
          <a:xfrm>
            <a:off x="4560350" y="576375"/>
            <a:ext cx="3732300" cy="3732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4"/>
          <p:cNvSpPr txBox="1">
            <a:spLocks noGrp="1"/>
          </p:cNvSpPr>
          <p:nvPr>
            <p:ph type="ctrTitle"/>
          </p:nvPr>
        </p:nvSpPr>
        <p:spPr>
          <a:xfrm>
            <a:off x="311700" y="468300"/>
            <a:ext cx="2958000" cy="638100"/>
          </a:xfrm>
          <a:prstGeom prst="rect">
            <a:avLst/>
          </a:prstGeom>
          <a:noFill/>
          <a:ln>
            <a:noFill/>
          </a:ln>
        </p:spPr>
        <p:txBody>
          <a:bodyPr spcFirstLastPara="1" wrap="square" lIns="68575" tIns="34275" rIns="68575" bIns="34275" anchor="ctr" anchorCtr="0">
            <a:noAutofit/>
          </a:bodyPr>
          <a:lstStyle/>
          <a:p>
            <a:pPr marL="0" lvl="0" indent="0" rtl="0">
              <a:spcBef>
                <a:spcPts val="0"/>
              </a:spcBef>
              <a:spcAft>
                <a:spcPts val="0"/>
              </a:spcAft>
              <a:buClr>
                <a:schemeClr val="lt1"/>
              </a:buClr>
              <a:buSzPts val="2700"/>
              <a:buFont typeface="Questrial"/>
              <a:buNone/>
            </a:pPr>
            <a:r>
              <a:rPr lang="en-GB" sz="2400" b="1">
                <a:latin typeface="+mj-lt"/>
              </a:rPr>
              <a:t>Let</a:t>
            </a:r>
            <a:r>
              <a:rPr lang="en-GB" b="1">
                <a:latin typeface="+mj-lt"/>
              </a:rPr>
              <a:t>’</a:t>
            </a:r>
            <a:r>
              <a:rPr lang="en-GB" sz="2400" b="1">
                <a:latin typeface="+mj-lt"/>
              </a:rPr>
              <a:t>s recap</a:t>
            </a:r>
            <a:endParaRPr sz="2400" b="1">
              <a:latin typeface="+mj-lt"/>
            </a:endParaRPr>
          </a:p>
        </p:txBody>
      </p:sp>
      <p:sp>
        <p:nvSpPr>
          <p:cNvPr id="260" name="Google Shape;260;p44"/>
          <p:cNvSpPr txBox="1">
            <a:spLocks noGrp="1"/>
          </p:cNvSpPr>
          <p:nvPr>
            <p:ph type="subTitle" idx="1"/>
          </p:nvPr>
        </p:nvSpPr>
        <p:spPr>
          <a:xfrm>
            <a:off x="195749" y="1387000"/>
            <a:ext cx="4565093" cy="792600"/>
          </a:xfrm>
          <a:prstGeom prst="rect">
            <a:avLst/>
          </a:prstGeom>
        </p:spPr>
        <p:txBody>
          <a:bodyPr spcFirstLastPara="1" wrap="square" lIns="91425" tIns="91425" rIns="91425" bIns="91425" anchor="t" anchorCtr="0">
            <a:noAutofit/>
          </a:bodyPr>
          <a:lstStyle/>
          <a:p>
            <a:pPr marL="457200" lvl="0" indent="-330200" rtl="0">
              <a:spcBef>
                <a:spcPts val="0"/>
              </a:spcBef>
              <a:spcAft>
                <a:spcPts val="0"/>
              </a:spcAft>
              <a:buSzPts val="1600"/>
              <a:buAutoNum type="arabicPeriod"/>
            </a:pPr>
            <a:r>
              <a:rPr lang="en-GB" dirty="0">
                <a:latin typeface="+mj-lt"/>
              </a:rPr>
              <a:t>Chewing (smaller pieces)</a:t>
            </a:r>
            <a:endParaRPr dirty="0">
              <a:latin typeface="+mj-lt"/>
            </a:endParaRPr>
          </a:p>
          <a:p>
            <a:pPr marL="457200" lvl="0" indent="-330200" rtl="0">
              <a:spcBef>
                <a:spcPts val="0"/>
              </a:spcBef>
              <a:spcAft>
                <a:spcPts val="0"/>
              </a:spcAft>
              <a:buSzPts val="1600"/>
              <a:buAutoNum type="arabicPeriod"/>
            </a:pPr>
            <a:r>
              <a:rPr lang="en-GB" dirty="0">
                <a:latin typeface="+mj-lt"/>
              </a:rPr>
              <a:t>Swallowing (push down to the stomach)</a:t>
            </a:r>
            <a:endParaRPr dirty="0">
              <a:latin typeface="+mj-lt"/>
            </a:endParaRPr>
          </a:p>
          <a:p>
            <a:pPr marL="457200" lvl="0" indent="-330200" rtl="0">
              <a:spcBef>
                <a:spcPts val="0"/>
              </a:spcBef>
              <a:spcAft>
                <a:spcPts val="0"/>
              </a:spcAft>
              <a:buSzPts val="1600"/>
              <a:buAutoNum type="arabicPeriod"/>
            </a:pPr>
            <a:r>
              <a:rPr lang="en-GB" dirty="0">
                <a:latin typeface="+mj-lt"/>
              </a:rPr>
              <a:t>Stomach (juices and enzymes)</a:t>
            </a:r>
            <a:endParaRPr dirty="0">
              <a:latin typeface="+mj-lt"/>
            </a:endParaRPr>
          </a:p>
          <a:p>
            <a:pPr marL="457200" lvl="0" indent="-330200" rtl="0">
              <a:spcBef>
                <a:spcPts val="0"/>
              </a:spcBef>
              <a:spcAft>
                <a:spcPts val="0"/>
              </a:spcAft>
              <a:buSzPts val="1600"/>
              <a:buAutoNum type="arabicPeriod"/>
            </a:pPr>
            <a:r>
              <a:rPr lang="en-GB" dirty="0">
                <a:latin typeface="+mj-lt"/>
              </a:rPr>
              <a:t>Duodenum </a:t>
            </a:r>
            <a:r>
              <a:rPr lang="en-GB" dirty="0" smtClean="0">
                <a:latin typeface="+mj-lt"/>
              </a:rPr>
              <a:t/>
            </a:r>
            <a:br>
              <a:rPr lang="en-GB" dirty="0" smtClean="0">
                <a:latin typeface="+mj-lt"/>
              </a:rPr>
            </a:br>
            <a:r>
              <a:rPr lang="en-GB" dirty="0" smtClean="0">
                <a:latin typeface="+mj-lt"/>
              </a:rPr>
              <a:t>(</a:t>
            </a:r>
            <a:r>
              <a:rPr lang="en-GB" dirty="0" smtClean="0">
                <a:latin typeface="+mj-lt"/>
              </a:rPr>
              <a:t>more enzymes and breaking down)</a:t>
            </a:r>
            <a:endParaRPr dirty="0">
              <a:latin typeface="+mj-lt"/>
            </a:endParaRPr>
          </a:p>
          <a:p>
            <a:pPr marL="457200" lvl="0" indent="-330200" rtl="0">
              <a:spcBef>
                <a:spcPts val="0"/>
              </a:spcBef>
              <a:spcAft>
                <a:spcPts val="0"/>
              </a:spcAft>
              <a:buSzPts val="1600"/>
              <a:buAutoNum type="arabicPeriod"/>
            </a:pPr>
            <a:r>
              <a:rPr lang="en-GB" dirty="0">
                <a:latin typeface="+mj-lt"/>
              </a:rPr>
              <a:t>Small intestine (absorbing </a:t>
            </a:r>
            <a:r>
              <a:rPr lang="en-GB" dirty="0" smtClean="0">
                <a:latin typeface="+mj-lt"/>
              </a:rPr>
              <a:t>nutrients)</a:t>
            </a:r>
            <a:endParaRPr dirty="0">
              <a:latin typeface="+mj-lt"/>
            </a:endParaRPr>
          </a:p>
          <a:p>
            <a:pPr marL="457200" lvl="0" indent="-330200" rtl="0">
              <a:spcBef>
                <a:spcPts val="0"/>
              </a:spcBef>
              <a:spcAft>
                <a:spcPts val="0"/>
              </a:spcAft>
              <a:buSzPts val="1600"/>
              <a:buAutoNum type="arabicPeriod"/>
            </a:pPr>
            <a:r>
              <a:rPr lang="en-GB" dirty="0">
                <a:latin typeface="+mj-lt"/>
              </a:rPr>
              <a:t>Colon/Large intestine </a:t>
            </a:r>
            <a:r>
              <a:rPr lang="en-GB" dirty="0" smtClean="0">
                <a:latin typeface="+mj-lt"/>
              </a:rPr>
              <a:t/>
            </a:r>
            <a:br>
              <a:rPr lang="en-GB" dirty="0" smtClean="0">
                <a:latin typeface="+mj-lt"/>
              </a:rPr>
            </a:br>
            <a:r>
              <a:rPr lang="en-GB" dirty="0" smtClean="0">
                <a:latin typeface="+mj-lt"/>
              </a:rPr>
              <a:t>(</a:t>
            </a:r>
            <a:r>
              <a:rPr lang="en-GB" dirty="0">
                <a:latin typeface="+mj-lt"/>
              </a:rPr>
              <a:t>absorbing </a:t>
            </a:r>
            <a:r>
              <a:rPr lang="en-GB" dirty="0" smtClean="0">
                <a:latin typeface="+mj-lt"/>
              </a:rPr>
              <a:t>more water)</a:t>
            </a:r>
            <a:endParaRPr dirty="0">
              <a:latin typeface="+mj-lt"/>
            </a:endParaRPr>
          </a:p>
          <a:p>
            <a:pPr marL="457200" lvl="0" indent="-330200" rtl="0">
              <a:spcBef>
                <a:spcPts val="0"/>
              </a:spcBef>
              <a:spcAft>
                <a:spcPts val="0"/>
              </a:spcAft>
              <a:buSzPts val="1600"/>
              <a:buAutoNum type="arabicPeriod"/>
            </a:pPr>
            <a:r>
              <a:rPr lang="en-GB" dirty="0">
                <a:latin typeface="+mj-lt"/>
              </a:rPr>
              <a:t>Anus</a:t>
            </a:r>
            <a:endParaRPr dirty="0">
              <a:latin typeface="+mj-lt"/>
            </a:endParaRPr>
          </a:p>
          <a:p>
            <a:pPr marL="457200" lvl="0" indent="-330200">
              <a:spcBef>
                <a:spcPts val="0"/>
              </a:spcBef>
              <a:spcAft>
                <a:spcPts val="0"/>
              </a:spcAft>
              <a:buSzPts val="1600"/>
              <a:buAutoNum type="arabicPeriod"/>
            </a:pPr>
            <a:r>
              <a:rPr lang="en-GB" dirty="0">
                <a:latin typeface="+mj-lt"/>
              </a:rPr>
              <a:t>POO!</a:t>
            </a:r>
            <a:endParaRPr dirty="0">
              <a:latin typeface="+mj-lt"/>
            </a:endParaRPr>
          </a:p>
        </p:txBody>
      </p:sp>
      <p:pic>
        <p:nvPicPr>
          <p:cNvPr id="261" name="Google Shape;261;p44"/>
          <p:cNvPicPr preferRelativeResize="0"/>
          <p:nvPr/>
        </p:nvPicPr>
        <p:blipFill rotWithShape="1">
          <a:blip r:embed="rId3">
            <a:alphaModFix/>
          </a:blip>
          <a:srcRect t="3511" b="5504"/>
          <a:stretch/>
        </p:blipFill>
        <p:spPr>
          <a:xfrm>
            <a:off x="6038775" y="278150"/>
            <a:ext cx="2195950" cy="4679699"/>
          </a:xfrm>
          <a:prstGeom prst="rect">
            <a:avLst/>
          </a:prstGeom>
          <a:noFill/>
          <a:ln>
            <a:noFill/>
          </a:ln>
          <a:effectLst>
            <a:outerShdw blurRad="57150" dist="19050" dir="5400000" algn="bl" rotWithShape="0">
              <a:srgbClr val="000000">
                <a:alpha val="50000"/>
              </a:srgbClr>
            </a:outerShdw>
          </a:effectLst>
        </p:spPr>
      </p:pic>
      <p:cxnSp>
        <p:nvCxnSpPr>
          <p:cNvPr id="262" name="Google Shape;262;p44"/>
          <p:cNvCxnSpPr/>
          <p:nvPr/>
        </p:nvCxnSpPr>
        <p:spPr>
          <a:xfrm rot="10800000" flipH="1">
            <a:off x="3084250" y="978500"/>
            <a:ext cx="3525000" cy="621600"/>
          </a:xfrm>
          <a:prstGeom prst="straightConnector1">
            <a:avLst/>
          </a:prstGeom>
          <a:noFill/>
          <a:ln w="9525" cap="flat" cmpd="sng">
            <a:solidFill>
              <a:srgbClr val="FFFFFF"/>
            </a:solidFill>
            <a:prstDash val="solid"/>
            <a:round/>
            <a:headEnd type="none" w="med" len="med"/>
            <a:tailEnd type="triangle" w="med" len="med"/>
          </a:ln>
        </p:spPr>
      </p:cxnSp>
      <p:cxnSp>
        <p:nvCxnSpPr>
          <p:cNvPr id="263" name="Google Shape;263;p44"/>
          <p:cNvCxnSpPr/>
          <p:nvPr/>
        </p:nvCxnSpPr>
        <p:spPr>
          <a:xfrm>
            <a:off x="4471000" y="1855175"/>
            <a:ext cx="2666700" cy="55800"/>
          </a:xfrm>
          <a:prstGeom prst="straightConnector1">
            <a:avLst/>
          </a:prstGeom>
          <a:noFill/>
          <a:ln w="9525" cap="flat" cmpd="sng">
            <a:solidFill>
              <a:srgbClr val="FFFFFF"/>
            </a:solidFill>
            <a:prstDash val="solid"/>
            <a:round/>
            <a:headEnd type="none" w="med" len="med"/>
            <a:tailEnd type="triangle" w="med" len="med"/>
          </a:ln>
        </p:spPr>
      </p:cxnSp>
      <p:cxnSp>
        <p:nvCxnSpPr>
          <p:cNvPr id="264" name="Google Shape;264;p44"/>
          <p:cNvCxnSpPr/>
          <p:nvPr/>
        </p:nvCxnSpPr>
        <p:spPr>
          <a:xfrm>
            <a:off x="3627783" y="2179600"/>
            <a:ext cx="3876517" cy="844300"/>
          </a:xfrm>
          <a:prstGeom prst="straightConnector1">
            <a:avLst/>
          </a:prstGeom>
          <a:noFill/>
          <a:ln w="9525" cap="flat" cmpd="sng">
            <a:solidFill>
              <a:srgbClr val="FFFFFF"/>
            </a:solidFill>
            <a:prstDash val="solid"/>
            <a:round/>
            <a:headEnd type="none" w="med" len="med"/>
            <a:tailEnd type="triangle" w="med" len="med"/>
          </a:ln>
        </p:spPr>
      </p:cxnSp>
      <p:cxnSp>
        <p:nvCxnSpPr>
          <p:cNvPr id="265" name="Google Shape;265;p44"/>
          <p:cNvCxnSpPr/>
          <p:nvPr/>
        </p:nvCxnSpPr>
        <p:spPr>
          <a:xfrm>
            <a:off x="4005470" y="2544417"/>
            <a:ext cx="2886605" cy="785708"/>
          </a:xfrm>
          <a:prstGeom prst="straightConnector1">
            <a:avLst/>
          </a:prstGeom>
          <a:noFill/>
          <a:ln w="9525" cap="flat" cmpd="sng">
            <a:solidFill>
              <a:srgbClr val="FFFFFF"/>
            </a:solidFill>
            <a:prstDash val="solid"/>
            <a:round/>
            <a:headEnd type="none" w="med" len="med"/>
            <a:tailEnd type="triangle" w="med" len="med"/>
          </a:ln>
        </p:spPr>
      </p:cxnSp>
      <p:cxnSp>
        <p:nvCxnSpPr>
          <p:cNvPr id="266" name="Google Shape;266;p44"/>
          <p:cNvCxnSpPr/>
          <p:nvPr/>
        </p:nvCxnSpPr>
        <p:spPr>
          <a:xfrm>
            <a:off x="4005470" y="2872409"/>
            <a:ext cx="3192730" cy="1269166"/>
          </a:xfrm>
          <a:prstGeom prst="straightConnector1">
            <a:avLst/>
          </a:prstGeom>
          <a:noFill/>
          <a:ln w="9525" cap="flat" cmpd="sng">
            <a:solidFill>
              <a:srgbClr val="FFFFFF"/>
            </a:solidFill>
            <a:prstDash val="solid"/>
            <a:round/>
            <a:headEnd type="none" w="med" len="med"/>
            <a:tailEnd type="triangle" w="med" len="med"/>
          </a:ln>
        </p:spPr>
      </p:cxnSp>
      <p:cxnSp>
        <p:nvCxnSpPr>
          <p:cNvPr id="267" name="Google Shape;267;p44"/>
          <p:cNvCxnSpPr/>
          <p:nvPr/>
        </p:nvCxnSpPr>
        <p:spPr>
          <a:xfrm>
            <a:off x="2862470" y="3220278"/>
            <a:ext cx="3635205" cy="884172"/>
          </a:xfrm>
          <a:prstGeom prst="straightConnector1">
            <a:avLst/>
          </a:prstGeom>
          <a:noFill/>
          <a:ln w="9525" cap="flat" cmpd="sng">
            <a:solidFill>
              <a:srgbClr val="FFFFFF"/>
            </a:solidFill>
            <a:prstDash val="solid"/>
            <a:round/>
            <a:headEnd type="none" w="med" len="med"/>
            <a:tailEnd type="triangle" w="med" len="med"/>
          </a:ln>
        </p:spPr>
      </p:cxnSp>
      <p:cxnSp>
        <p:nvCxnSpPr>
          <p:cNvPr id="268" name="Google Shape;268;p44"/>
          <p:cNvCxnSpPr>
            <a:endCxn id="261" idx="2"/>
          </p:cNvCxnSpPr>
          <p:nvPr/>
        </p:nvCxnSpPr>
        <p:spPr>
          <a:xfrm>
            <a:off x="1252330" y="3607904"/>
            <a:ext cx="5884420" cy="1349945"/>
          </a:xfrm>
          <a:prstGeom prst="straightConnector1">
            <a:avLst/>
          </a:prstGeom>
          <a:noFill/>
          <a:ln w="9525" cap="flat" cmpd="sng">
            <a:solidFill>
              <a:srgbClr val="FFFFFF"/>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fade">
                                      <p:cBhvr>
                                        <p:cTn id="7" dur="1000"/>
                                        <p:tgtEl>
                                          <p:spTgt spid="2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Effect transition="in" filter="fade">
                                      <p:cBhvr>
                                        <p:cTn id="12" dur="1000"/>
                                        <p:tgtEl>
                                          <p:spTgt spid="26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4"/>
                                        </p:tgtEl>
                                        <p:attrNameLst>
                                          <p:attrName>style.visibility</p:attrName>
                                        </p:attrNameLst>
                                      </p:cBhvr>
                                      <p:to>
                                        <p:strVal val="visible"/>
                                      </p:to>
                                    </p:set>
                                    <p:animEffect transition="in" filter="fade">
                                      <p:cBhvr>
                                        <p:cTn id="17" dur="1000"/>
                                        <p:tgtEl>
                                          <p:spTgt spid="26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5"/>
                                        </p:tgtEl>
                                        <p:attrNameLst>
                                          <p:attrName>style.visibility</p:attrName>
                                        </p:attrNameLst>
                                      </p:cBhvr>
                                      <p:to>
                                        <p:strVal val="visible"/>
                                      </p:to>
                                    </p:set>
                                    <p:animEffect transition="in" filter="fade">
                                      <p:cBhvr>
                                        <p:cTn id="22" dur="1000"/>
                                        <p:tgtEl>
                                          <p:spTgt spid="26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6"/>
                                        </p:tgtEl>
                                        <p:attrNameLst>
                                          <p:attrName>style.visibility</p:attrName>
                                        </p:attrNameLst>
                                      </p:cBhvr>
                                      <p:to>
                                        <p:strVal val="visible"/>
                                      </p:to>
                                    </p:set>
                                    <p:animEffect transition="in" filter="fade">
                                      <p:cBhvr>
                                        <p:cTn id="27" dur="1000"/>
                                        <p:tgtEl>
                                          <p:spTgt spid="26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7"/>
                                        </p:tgtEl>
                                        <p:attrNameLst>
                                          <p:attrName>style.visibility</p:attrName>
                                        </p:attrNameLst>
                                      </p:cBhvr>
                                      <p:to>
                                        <p:strVal val="visible"/>
                                      </p:to>
                                    </p:set>
                                    <p:animEffect transition="in" filter="fade">
                                      <p:cBhvr>
                                        <p:cTn id="32" dur="1000"/>
                                        <p:tgtEl>
                                          <p:spTgt spid="26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8"/>
                                        </p:tgtEl>
                                        <p:attrNameLst>
                                          <p:attrName>style.visibility</p:attrName>
                                        </p:attrNameLst>
                                      </p:cBhvr>
                                      <p:to>
                                        <p:strVal val="visible"/>
                                      </p:to>
                                    </p:set>
                                    <p:animEffect transition="in" filter="fade">
                                      <p:cBhvr>
                                        <p:cTn id="37" dur="1000"/>
                                        <p:tgtEl>
                                          <p:spTgt spid="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31"/>
          <p:cNvPicPr preferRelativeResize="0"/>
          <p:nvPr/>
        </p:nvPicPr>
        <p:blipFill rotWithShape="1">
          <a:blip r:embed="rId3">
            <a:alphaModFix/>
          </a:blip>
          <a:srcRect l="14330" r="14692"/>
          <a:stretch/>
        </p:blipFill>
        <p:spPr>
          <a:xfrm>
            <a:off x="3667900" y="0"/>
            <a:ext cx="5476104" cy="5143498"/>
          </a:xfrm>
          <a:prstGeom prst="rect">
            <a:avLst/>
          </a:prstGeom>
          <a:noFill/>
          <a:ln>
            <a:noFill/>
          </a:ln>
        </p:spPr>
      </p:pic>
      <p:sp>
        <p:nvSpPr>
          <p:cNvPr id="148" name="Google Shape;148;p31"/>
          <p:cNvSpPr txBox="1">
            <a:spLocks noGrp="1"/>
          </p:cNvSpPr>
          <p:nvPr>
            <p:ph type="subTitle" idx="1"/>
          </p:nvPr>
        </p:nvSpPr>
        <p:spPr>
          <a:xfrm>
            <a:off x="307025" y="1807224"/>
            <a:ext cx="3589114" cy="1184453"/>
          </a:xfrm>
          <a:prstGeom prst="rect">
            <a:avLst/>
          </a:prstGeom>
          <a:noFill/>
          <a:ln>
            <a:noFill/>
          </a:ln>
        </p:spPr>
        <p:txBody>
          <a:bodyPr spcFirstLastPara="1" wrap="square" lIns="68575" tIns="34275" rIns="68575" bIns="34275" anchor="t" anchorCtr="0">
            <a:noAutofit/>
          </a:bodyPr>
          <a:lstStyle/>
          <a:p>
            <a:pPr marL="0" lvl="0" indent="0" rtl="0">
              <a:spcBef>
                <a:spcPts val="0"/>
              </a:spcBef>
              <a:spcAft>
                <a:spcPts val="0"/>
              </a:spcAft>
              <a:buNone/>
            </a:pPr>
            <a:r>
              <a:rPr lang="en-GB" b="1" dirty="0" smtClean="0">
                <a:latin typeface="+mj-lt"/>
              </a:rPr>
              <a:t>The </a:t>
            </a:r>
            <a:r>
              <a:rPr lang="en-GB" b="1" dirty="0">
                <a:latin typeface="+mj-lt"/>
              </a:rPr>
              <a:t>Digestive System </a:t>
            </a:r>
            <a:r>
              <a:rPr lang="en-GB" b="1" dirty="0" smtClean="0">
                <a:latin typeface="+mj-lt"/>
              </a:rPr>
              <a:t>Model Objectives</a:t>
            </a:r>
            <a:endParaRPr b="1" dirty="0">
              <a:latin typeface="+mj-lt"/>
            </a:endParaRPr>
          </a:p>
          <a:p>
            <a:pPr marL="457200" lvl="0" indent="-304800" rtl="0">
              <a:spcBef>
                <a:spcPts val="0"/>
              </a:spcBef>
              <a:spcAft>
                <a:spcPts val="0"/>
              </a:spcAft>
              <a:buSzPts val="1200"/>
              <a:buChar char="●"/>
            </a:pPr>
            <a:r>
              <a:rPr lang="en-GB" sz="1400" dirty="0">
                <a:latin typeface="+mj-lt"/>
              </a:rPr>
              <a:t>To identify parts of the digestive system</a:t>
            </a:r>
            <a:endParaRPr sz="1400" dirty="0">
              <a:latin typeface="+mj-lt"/>
            </a:endParaRPr>
          </a:p>
          <a:p>
            <a:pPr marL="457200" lvl="0" indent="-304800" rtl="0">
              <a:spcBef>
                <a:spcPts val="0"/>
              </a:spcBef>
              <a:spcAft>
                <a:spcPts val="0"/>
              </a:spcAft>
              <a:buSzPts val="1200"/>
              <a:buChar char="●"/>
            </a:pPr>
            <a:r>
              <a:rPr lang="en-GB" sz="1400" dirty="0">
                <a:latin typeface="+mj-lt"/>
              </a:rPr>
              <a:t>To describe their </a:t>
            </a:r>
            <a:r>
              <a:rPr lang="en-GB" sz="1400" dirty="0" smtClean="0">
                <a:latin typeface="+mj-lt"/>
              </a:rPr>
              <a:t>function</a:t>
            </a:r>
          </a:p>
          <a:p>
            <a:pPr marL="457200" lvl="0" indent="-304800" rtl="0">
              <a:spcBef>
                <a:spcPts val="0"/>
              </a:spcBef>
              <a:spcAft>
                <a:spcPts val="0"/>
              </a:spcAft>
              <a:buSzPts val="1200"/>
              <a:buChar char="●"/>
            </a:pPr>
            <a:r>
              <a:rPr lang="en-GB" sz="1400" dirty="0" smtClean="0">
                <a:latin typeface="+mj-lt"/>
              </a:rPr>
              <a:t>To identify where nutrients enter the bloodstream</a:t>
            </a:r>
          </a:p>
          <a:p>
            <a:pPr marL="457200" lvl="0" indent="-304800" rtl="0">
              <a:spcBef>
                <a:spcPts val="0"/>
              </a:spcBef>
              <a:spcAft>
                <a:spcPts val="0"/>
              </a:spcAft>
              <a:buSzPts val="1200"/>
              <a:buChar char="●"/>
            </a:pPr>
            <a:r>
              <a:rPr lang="en-GB" sz="1400" dirty="0" smtClean="0">
                <a:latin typeface="+mj-lt"/>
              </a:rPr>
              <a:t>To describe what happens to food as it goes through the body</a:t>
            </a:r>
            <a:r>
              <a:rPr lang="en-GB" sz="1400" dirty="0">
                <a:latin typeface="+mj-lt"/>
              </a:rPr>
              <a:t/>
            </a:r>
            <a:br>
              <a:rPr lang="en-GB" sz="1400" dirty="0">
                <a:latin typeface="+mj-lt"/>
              </a:rPr>
            </a:br>
            <a:r>
              <a:rPr lang="en-GB" sz="1200" dirty="0">
                <a:latin typeface="+mj-lt"/>
              </a:rPr>
              <a:t/>
            </a:r>
            <a:br>
              <a:rPr lang="en-GB" sz="1200" dirty="0">
                <a:latin typeface="+mj-lt"/>
              </a:rPr>
            </a:br>
            <a:endParaRPr sz="1200" dirty="0">
              <a:latin typeface="+mj-lt"/>
            </a:endParaRPr>
          </a:p>
        </p:txBody>
      </p:sp>
      <p:sp>
        <p:nvSpPr>
          <p:cNvPr id="149" name="Google Shape;149;p31"/>
          <p:cNvSpPr txBox="1"/>
          <p:nvPr/>
        </p:nvSpPr>
        <p:spPr>
          <a:xfrm>
            <a:off x="166175" y="299950"/>
            <a:ext cx="3918807" cy="1109100"/>
          </a:xfrm>
          <a:prstGeom prst="rect">
            <a:avLst/>
          </a:prstGeom>
          <a:noFill/>
          <a:ln>
            <a:noFill/>
          </a:ln>
        </p:spPr>
        <p:txBody>
          <a:bodyPr spcFirstLastPara="1" wrap="square" lIns="68575" tIns="34275" rIns="68575" bIns="34275" anchor="ctr" anchorCtr="0">
            <a:noAutofit/>
          </a:bodyPr>
          <a:lstStyle/>
          <a:p>
            <a:pPr marL="0" lvl="0" indent="0" rtl="0">
              <a:lnSpc>
                <a:spcPct val="90000"/>
              </a:lnSpc>
              <a:spcBef>
                <a:spcPts val="0"/>
              </a:spcBef>
              <a:spcAft>
                <a:spcPts val="0"/>
              </a:spcAft>
              <a:buNone/>
            </a:pPr>
            <a:r>
              <a:rPr lang="en-GB" sz="1800" b="1" dirty="0">
                <a:solidFill>
                  <a:srgbClr val="FFFFFF"/>
                </a:solidFill>
                <a:latin typeface="+mj-lt"/>
                <a:ea typeface="Roboto"/>
                <a:cs typeface="Roboto"/>
                <a:sym typeface="Roboto"/>
              </a:rPr>
              <a:t>OVERALL LEARNING OUTCOMES  </a:t>
            </a:r>
            <a:r>
              <a:rPr lang="en-GB" sz="1800" b="1" dirty="0" smtClean="0">
                <a:solidFill>
                  <a:srgbClr val="FFFFFF"/>
                </a:solidFill>
                <a:latin typeface="+mj-lt"/>
                <a:ea typeface="Roboto"/>
                <a:cs typeface="Roboto"/>
                <a:sym typeface="Roboto"/>
              </a:rPr>
              <a:t>Primary / Elementary</a:t>
            </a:r>
            <a:r>
              <a:rPr lang="en-GB" sz="1800" b="1" dirty="0">
                <a:solidFill>
                  <a:srgbClr val="FFFFFF"/>
                </a:solidFill>
                <a:latin typeface="+mj-lt"/>
                <a:ea typeface="Roboto"/>
                <a:cs typeface="Roboto"/>
                <a:sym typeface="Roboto"/>
              </a:rPr>
              <a:t/>
            </a:r>
            <a:br>
              <a:rPr lang="en-GB" sz="1800" b="1" dirty="0">
                <a:solidFill>
                  <a:srgbClr val="FFFFFF"/>
                </a:solidFill>
                <a:latin typeface="+mj-lt"/>
                <a:ea typeface="Roboto"/>
                <a:cs typeface="Roboto"/>
                <a:sym typeface="Roboto"/>
              </a:rPr>
            </a:br>
            <a:endParaRPr sz="1800" b="1" dirty="0">
              <a:solidFill>
                <a:srgbClr val="FFFFFF"/>
              </a:solidFill>
              <a:latin typeface="+mj-lt"/>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E8A42"/>
        </a:solidFill>
        <a:effectLst/>
      </p:bgPr>
    </p:bg>
    <p:spTree>
      <p:nvGrpSpPr>
        <p:cNvPr id="1" name="Shape 190"/>
        <p:cNvGrpSpPr/>
        <p:nvPr/>
      </p:nvGrpSpPr>
      <p:grpSpPr>
        <a:xfrm>
          <a:off x="0" y="0"/>
          <a:ext cx="0" cy="0"/>
          <a:chOff x="0" y="0"/>
          <a:chExt cx="0" cy="0"/>
        </a:xfrm>
      </p:grpSpPr>
      <p:sp>
        <p:nvSpPr>
          <p:cNvPr id="191" name="Google Shape;191;p36"/>
          <p:cNvSpPr txBox="1">
            <a:spLocks noGrp="1"/>
          </p:cNvSpPr>
          <p:nvPr>
            <p:ph type="ctrTitle"/>
          </p:nvPr>
        </p:nvSpPr>
        <p:spPr>
          <a:xfrm>
            <a:off x="311700" y="468300"/>
            <a:ext cx="8520600" cy="638100"/>
          </a:xfrm>
          <a:prstGeom prst="rect">
            <a:avLst/>
          </a:prstGeom>
          <a:noFill/>
          <a:ln>
            <a:noFill/>
          </a:ln>
        </p:spPr>
        <p:txBody>
          <a:bodyPr spcFirstLastPara="1" wrap="square" lIns="68575" tIns="34275" rIns="68575" bIns="34275" anchor="ctr" anchorCtr="0">
            <a:noAutofit/>
          </a:bodyPr>
          <a:lstStyle/>
          <a:p>
            <a:pPr marL="0" lvl="0" indent="0" rtl="0">
              <a:lnSpc>
                <a:spcPct val="100000"/>
              </a:lnSpc>
              <a:spcBef>
                <a:spcPts val="0"/>
              </a:spcBef>
              <a:spcAft>
                <a:spcPts val="0"/>
              </a:spcAft>
              <a:buClr>
                <a:srgbClr val="002060"/>
              </a:buClr>
              <a:buSzPts val="4100"/>
              <a:buFont typeface="Nunito"/>
              <a:buNone/>
            </a:pPr>
            <a:r>
              <a:rPr lang="en-GB" sz="2400" b="1" dirty="0" smtClean="0">
                <a:latin typeface="+mj-lt"/>
              </a:rPr>
              <a:t>Let’s </a:t>
            </a:r>
            <a:r>
              <a:rPr lang="en-GB" sz="2400" b="1" dirty="0">
                <a:latin typeface="+mj-lt"/>
              </a:rPr>
              <a:t>make </a:t>
            </a:r>
            <a:r>
              <a:rPr lang="en-GB" sz="2400" b="1" dirty="0" smtClean="0">
                <a:latin typeface="+mj-lt"/>
              </a:rPr>
              <a:t>a model digestive system!</a:t>
            </a:r>
            <a:endParaRPr sz="2400" b="1" dirty="0">
              <a:latin typeface="+mj-lt"/>
            </a:endParaRPr>
          </a:p>
          <a:p>
            <a:pPr marL="0" lvl="0" indent="0" rtl="0">
              <a:spcBef>
                <a:spcPts val="0"/>
              </a:spcBef>
              <a:spcAft>
                <a:spcPts val="0"/>
              </a:spcAft>
              <a:buClr>
                <a:schemeClr val="lt1"/>
              </a:buClr>
              <a:buSzPts val="4500"/>
              <a:buFont typeface="Questrial"/>
              <a:buNone/>
            </a:pPr>
            <a:endParaRPr sz="2400" dirty="0">
              <a:latin typeface="+mj-lt"/>
            </a:endParaRPr>
          </a:p>
        </p:txBody>
      </p:sp>
      <p:sp>
        <p:nvSpPr>
          <p:cNvPr id="192" name="Google Shape;192;p36"/>
          <p:cNvSpPr txBox="1">
            <a:spLocks noGrp="1"/>
          </p:cNvSpPr>
          <p:nvPr>
            <p:ph type="subTitle" idx="1"/>
          </p:nvPr>
        </p:nvSpPr>
        <p:spPr>
          <a:xfrm>
            <a:off x="334900" y="1424100"/>
            <a:ext cx="8520600" cy="792600"/>
          </a:xfrm>
          <a:prstGeom prst="rect">
            <a:avLst/>
          </a:prstGeom>
          <a:noFill/>
          <a:ln>
            <a:noFill/>
          </a:ln>
        </p:spPr>
        <p:txBody>
          <a:bodyPr spcFirstLastPara="1" wrap="square" lIns="68575" tIns="34275" rIns="68575" bIns="34275" anchor="t" anchorCtr="0">
            <a:noAutofit/>
          </a:bodyPr>
          <a:lstStyle/>
          <a:p>
            <a:pPr marL="0" lvl="0" indent="0" rtl="0">
              <a:spcBef>
                <a:spcPts val="0"/>
              </a:spcBef>
              <a:spcAft>
                <a:spcPts val="0"/>
              </a:spcAft>
              <a:buClr>
                <a:schemeClr val="lt1"/>
              </a:buClr>
              <a:buSzPts val="3000"/>
              <a:buFont typeface="Arial"/>
              <a:buNone/>
            </a:pPr>
            <a:r>
              <a:rPr lang="en-GB" dirty="0">
                <a:latin typeface="+mj-lt"/>
              </a:rPr>
              <a:t>For this activity, we will need…</a:t>
            </a:r>
            <a:endParaRPr dirty="0">
              <a:latin typeface="+mj-lt"/>
            </a:endParaRPr>
          </a:p>
          <a:p>
            <a:pPr marL="0" lvl="0" indent="0" rtl="0">
              <a:spcBef>
                <a:spcPts val="0"/>
              </a:spcBef>
              <a:spcAft>
                <a:spcPts val="0"/>
              </a:spcAft>
              <a:buClr>
                <a:schemeClr val="lt1"/>
              </a:buClr>
              <a:buSzPts val="3000"/>
              <a:buFont typeface="Arial"/>
              <a:buNone/>
            </a:pPr>
            <a:endParaRPr dirty="0">
              <a:latin typeface="+mj-lt"/>
            </a:endParaRPr>
          </a:p>
          <a:p>
            <a:pPr marL="177800" lvl="0" indent="-165100" rtl="0">
              <a:spcBef>
                <a:spcPts val="0"/>
              </a:spcBef>
              <a:spcAft>
                <a:spcPts val="0"/>
              </a:spcAft>
              <a:buSzPts val="1600"/>
              <a:buChar char="•"/>
            </a:pPr>
            <a:r>
              <a:rPr lang="en-GB" dirty="0">
                <a:latin typeface="+mj-lt"/>
              </a:rPr>
              <a:t>Bread</a:t>
            </a:r>
            <a:endParaRPr dirty="0">
              <a:latin typeface="+mj-lt"/>
            </a:endParaRPr>
          </a:p>
          <a:p>
            <a:pPr marL="177800" lvl="0" indent="-165100" rtl="0">
              <a:spcBef>
                <a:spcPts val="0"/>
              </a:spcBef>
              <a:spcAft>
                <a:spcPts val="0"/>
              </a:spcAft>
              <a:buSzPts val="1600"/>
              <a:buChar char="•"/>
            </a:pPr>
            <a:r>
              <a:rPr lang="en-GB" dirty="0">
                <a:latin typeface="+mj-lt"/>
              </a:rPr>
              <a:t>A plastic bottle</a:t>
            </a:r>
            <a:endParaRPr dirty="0">
              <a:latin typeface="+mj-lt"/>
            </a:endParaRPr>
          </a:p>
          <a:p>
            <a:pPr marL="177800" lvl="0" indent="-165100" rtl="0">
              <a:spcBef>
                <a:spcPts val="0"/>
              </a:spcBef>
              <a:spcAft>
                <a:spcPts val="0"/>
              </a:spcAft>
              <a:buSzPts val="1600"/>
              <a:buChar char="•"/>
            </a:pPr>
            <a:r>
              <a:rPr lang="en-GB" dirty="0">
                <a:latin typeface="+mj-lt"/>
              </a:rPr>
              <a:t>A toothpaste tube</a:t>
            </a:r>
            <a:endParaRPr dirty="0">
              <a:latin typeface="+mj-lt"/>
            </a:endParaRPr>
          </a:p>
          <a:p>
            <a:pPr marL="177800" lvl="0" indent="-165100" rtl="0">
              <a:spcBef>
                <a:spcPts val="0"/>
              </a:spcBef>
              <a:spcAft>
                <a:spcPts val="0"/>
              </a:spcAft>
              <a:buSzPts val="1600"/>
              <a:buChar char="•"/>
            </a:pPr>
            <a:r>
              <a:rPr lang="en-GB" dirty="0">
                <a:latin typeface="+mj-lt"/>
              </a:rPr>
              <a:t>A plastic tray</a:t>
            </a:r>
            <a:endParaRPr dirty="0">
              <a:latin typeface="+mj-lt"/>
            </a:endParaRPr>
          </a:p>
          <a:p>
            <a:pPr marL="177800" lvl="0" indent="-165100" rtl="0">
              <a:spcBef>
                <a:spcPts val="0"/>
              </a:spcBef>
              <a:spcAft>
                <a:spcPts val="0"/>
              </a:spcAft>
              <a:buSzPts val="1600"/>
              <a:buChar char="•"/>
            </a:pPr>
            <a:r>
              <a:rPr lang="en-GB" dirty="0">
                <a:latin typeface="+mj-lt"/>
              </a:rPr>
              <a:t>A pair of tights or a sock</a:t>
            </a:r>
            <a:endParaRPr dirty="0">
              <a:latin typeface="+mj-lt"/>
            </a:endParaRPr>
          </a:p>
          <a:p>
            <a:pPr marL="177800" lvl="0" indent="-165100" rtl="0">
              <a:spcBef>
                <a:spcPts val="0"/>
              </a:spcBef>
              <a:spcAft>
                <a:spcPts val="0"/>
              </a:spcAft>
              <a:buSzPts val="1600"/>
              <a:buChar char="•"/>
            </a:pPr>
            <a:r>
              <a:rPr lang="en-GB" dirty="0">
                <a:latin typeface="+mj-lt"/>
              </a:rPr>
              <a:t>A zip lock plastic bag</a:t>
            </a:r>
            <a:endParaRPr dirty="0">
              <a:latin typeface="+mj-lt"/>
            </a:endParaRPr>
          </a:p>
          <a:p>
            <a:pPr marL="177800" lvl="0" indent="-165100" rtl="0">
              <a:spcBef>
                <a:spcPts val="0"/>
              </a:spcBef>
              <a:spcAft>
                <a:spcPts val="0"/>
              </a:spcAft>
              <a:buSzPts val="1600"/>
              <a:buChar char="•"/>
            </a:pPr>
            <a:r>
              <a:rPr lang="en-GB" dirty="0">
                <a:latin typeface="+mj-lt"/>
              </a:rPr>
              <a:t>Fizzy drink (cola)</a:t>
            </a:r>
            <a:endParaRPr dirty="0">
              <a:latin typeface="+mj-lt"/>
            </a:endParaRPr>
          </a:p>
          <a:p>
            <a:pPr marL="0" lvl="0" indent="0" rtl="0">
              <a:spcBef>
                <a:spcPts val="0"/>
              </a:spcBef>
              <a:spcAft>
                <a:spcPts val="0"/>
              </a:spcAft>
              <a:buClr>
                <a:schemeClr val="lt1"/>
              </a:buClr>
              <a:buSzPts val="3000"/>
              <a:buFont typeface="Arial"/>
              <a:buNone/>
            </a:pPr>
            <a:endParaRPr dirty="0">
              <a:latin typeface="+mj-lt"/>
            </a:endParaRPr>
          </a:p>
        </p:txBody>
      </p:sp>
      <p:pic>
        <p:nvPicPr>
          <p:cNvPr id="193" name="Google Shape;193;p36"/>
          <p:cNvPicPr preferRelativeResize="0"/>
          <p:nvPr/>
        </p:nvPicPr>
        <p:blipFill>
          <a:blip r:embed="rId3">
            <a:alphaModFix/>
          </a:blip>
          <a:stretch>
            <a:fillRect/>
          </a:stretch>
        </p:blipFill>
        <p:spPr>
          <a:xfrm>
            <a:off x="4641925" y="1424100"/>
            <a:ext cx="3020735" cy="262199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 calcmode="lin" valueType="num">
                                      <p:cBhvr additive="base">
                                        <p:cTn id="7" dur="300"/>
                                        <p:tgtEl>
                                          <p:spTgt spid="193"/>
                                        </p:tgtEl>
                                        <p:attrNameLst>
                                          <p:attrName>ppt_w</p:attrName>
                                        </p:attrNameLst>
                                      </p:cBhvr>
                                      <p:tavLst>
                                        <p:tav tm="0">
                                          <p:val>
                                            <p:strVal val="0"/>
                                          </p:val>
                                        </p:tav>
                                        <p:tav tm="100000">
                                          <p:val>
                                            <p:strVal val="#ppt_w"/>
                                          </p:val>
                                        </p:tav>
                                      </p:tavLst>
                                    </p:anim>
                                    <p:anim calcmode="lin" valueType="num">
                                      <p:cBhvr additive="base">
                                        <p:cTn id="8" dur="300"/>
                                        <p:tgtEl>
                                          <p:spTgt spid="19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E8A42"/>
        </a:solidFill>
        <a:effectLst/>
      </p:bgPr>
    </p:bg>
    <p:spTree>
      <p:nvGrpSpPr>
        <p:cNvPr id="1" name="Shape 197"/>
        <p:cNvGrpSpPr/>
        <p:nvPr/>
      </p:nvGrpSpPr>
      <p:grpSpPr>
        <a:xfrm>
          <a:off x="0" y="0"/>
          <a:ext cx="0" cy="0"/>
          <a:chOff x="0" y="0"/>
          <a:chExt cx="0" cy="0"/>
        </a:xfrm>
      </p:grpSpPr>
      <p:sp>
        <p:nvSpPr>
          <p:cNvPr id="198" name="Google Shape;198;p37"/>
          <p:cNvSpPr txBox="1">
            <a:spLocks noGrp="1"/>
          </p:cNvSpPr>
          <p:nvPr>
            <p:ph type="ctrTitle"/>
          </p:nvPr>
        </p:nvSpPr>
        <p:spPr>
          <a:xfrm>
            <a:off x="311700" y="468300"/>
            <a:ext cx="8520600" cy="638100"/>
          </a:xfrm>
          <a:prstGeom prst="rect">
            <a:avLst/>
          </a:prstGeom>
          <a:noFill/>
          <a:ln>
            <a:noFill/>
          </a:ln>
        </p:spPr>
        <p:txBody>
          <a:bodyPr spcFirstLastPara="1" wrap="square" lIns="68575" tIns="34275" rIns="68575" bIns="34275" anchor="ctr" anchorCtr="0">
            <a:noAutofit/>
          </a:bodyPr>
          <a:lstStyle/>
          <a:p>
            <a:pPr marL="0" lvl="0" indent="0" rtl="0">
              <a:spcBef>
                <a:spcPts val="0"/>
              </a:spcBef>
              <a:spcAft>
                <a:spcPts val="0"/>
              </a:spcAft>
              <a:buClr>
                <a:schemeClr val="lt1"/>
              </a:buClr>
              <a:buSzPts val="4500"/>
              <a:buFont typeface="Questrial"/>
              <a:buNone/>
            </a:pPr>
            <a:r>
              <a:rPr lang="en-GB" b="1">
                <a:latin typeface="+mj-lt"/>
              </a:rPr>
              <a:t>It begins in the mouth</a:t>
            </a:r>
            <a:endParaRPr b="1">
              <a:latin typeface="+mj-lt"/>
            </a:endParaRPr>
          </a:p>
        </p:txBody>
      </p:sp>
      <p:sp>
        <p:nvSpPr>
          <p:cNvPr id="199" name="Google Shape;199;p37"/>
          <p:cNvSpPr txBox="1">
            <a:spLocks noGrp="1"/>
          </p:cNvSpPr>
          <p:nvPr>
            <p:ph type="subTitle" idx="1"/>
          </p:nvPr>
        </p:nvSpPr>
        <p:spPr>
          <a:xfrm>
            <a:off x="464100" y="1238575"/>
            <a:ext cx="3926400" cy="792600"/>
          </a:xfrm>
          <a:prstGeom prst="rect">
            <a:avLst/>
          </a:prstGeom>
          <a:noFill/>
          <a:ln>
            <a:noFill/>
          </a:ln>
        </p:spPr>
        <p:txBody>
          <a:bodyPr spcFirstLastPara="1" wrap="square" lIns="68575" tIns="34275" rIns="68575" bIns="34275" anchor="t" anchorCtr="0">
            <a:noAutofit/>
          </a:bodyPr>
          <a:lstStyle/>
          <a:p>
            <a:pPr marL="0" lvl="0" indent="0" rtl="0">
              <a:spcBef>
                <a:spcPts val="0"/>
              </a:spcBef>
              <a:spcAft>
                <a:spcPts val="0"/>
              </a:spcAft>
              <a:buNone/>
            </a:pPr>
            <a:r>
              <a:rPr lang="en-GB" dirty="0">
                <a:latin typeface="+mj-lt"/>
              </a:rPr>
              <a:t>Our mouth is where the digestive journey begins.</a:t>
            </a:r>
            <a:endParaRPr dirty="0">
              <a:latin typeface="+mj-lt"/>
            </a:endParaRPr>
          </a:p>
          <a:p>
            <a:pPr marL="0" lvl="0" indent="0" rtl="0">
              <a:spcBef>
                <a:spcPts val="0"/>
              </a:spcBef>
              <a:spcAft>
                <a:spcPts val="0"/>
              </a:spcAft>
              <a:buNone/>
            </a:pPr>
            <a:endParaRPr dirty="0">
              <a:latin typeface="+mj-lt"/>
            </a:endParaRPr>
          </a:p>
          <a:p>
            <a:pPr marL="0" lvl="0" indent="0" rtl="0">
              <a:spcBef>
                <a:spcPts val="0"/>
              </a:spcBef>
              <a:spcAft>
                <a:spcPts val="0"/>
              </a:spcAft>
              <a:buNone/>
            </a:pPr>
            <a:r>
              <a:rPr lang="en-GB" dirty="0">
                <a:latin typeface="+mj-lt"/>
              </a:rPr>
              <a:t>When we eat our food, our teeth begin the process and chew it to break it down. This makes it easier to swallow. Enzymes in our saliva also help with this process.</a:t>
            </a:r>
            <a:endParaRPr dirty="0">
              <a:latin typeface="+mj-lt"/>
            </a:endParaRPr>
          </a:p>
          <a:p>
            <a:pPr marL="0" lvl="0" indent="0" rtl="0">
              <a:spcBef>
                <a:spcPts val="0"/>
              </a:spcBef>
              <a:spcAft>
                <a:spcPts val="0"/>
              </a:spcAft>
              <a:buNone/>
            </a:pPr>
            <a:endParaRPr dirty="0">
              <a:latin typeface="+mj-lt"/>
            </a:endParaRPr>
          </a:p>
          <a:p>
            <a:pPr marL="0" lvl="0" indent="0" rtl="0">
              <a:spcBef>
                <a:spcPts val="0"/>
              </a:spcBef>
              <a:spcAft>
                <a:spcPts val="0"/>
              </a:spcAft>
              <a:buNone/>
            </a:pPr>
            <a:r>
              <a:rPr lang="en-GB" dirty="0">
                <a:latin typeface="+mj-lt"/>
              </a:rPr>
              <a:t>ACTION: Tear up pieces of the bread. This is what chewing does. Add a small amount of enzymes (fizzy drink!) to the bread. See what happens!</a:t>
            </a:r>
            <a:endParaRPr dirty="0">
              <a:latin typeface="+mj-lt"/>
            </a:endParaRPr>
          </a:p>
        </p:txBody>
      </p:sp>
      <p:pic>
        <p:nvPicPr>
          <p:cNvPr id="200" name="Google Shape;200;p37"/>
          <p:cNvPicPr preferRelativeResize="0"/>
          <p:nvPr/>
        </p:nvPicPr>
        <p:blipFill rotWithShape="1">
          <a:blip r:embed="rId3">
            <a:alphaModFix/>
          </a:blip>
          <a:srcRect b="54373"/>
          <a:stretch/>
        </p:blipFill>
        <p:spPr>
          <a:xfrm>
            <a:off x="5890375" y="1270800"/>
            <a:ext cx="2195950" cy="2346826"/>
          </a:xfrm>
          <a:prstGeom prst="rect">
            <a:avLst/>
          </a:prstGeom>
          <a:noFill/>
          <a:ln>
            <a:noFill/>
          </a:ln>
          <a:effectLst>
            <a:outerShdw blurRad="57150" dist="19050" dir="5400000" algn="bl" rotWithShape="0">
              <a:srgbClr val="000000">
                <a:alpha val="50000"/>
              </a:srgbClr>
            </a:outerShdw>
          </a:effectLst>
        </p:spPr>
      </p:pic>
      <p:sp>
        <p:nvSpPr>
          <p:cNvPr id="201" name="Google Shape;201;p37"/>
          <p:cNvSpPr txBox="1"/>
          <p:nvPr/>
        </p:nvSpPr>
        <p:spPr>
          <a:xfrm>
            <a:off x="5018275" y="1934025"/>
            <a:ext cx="732900" cy="5520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rtl="0">
              <a:spcBef>
                <a:spcPts val="0"/>
              </a:spcBef>
              <a:spcAft>
                <a:spcPts val="0"/>
              </a:spcAft>
              <a:buNone/>
            </a:pPr>
            <a:r>
              <a:rPr lang="en-GB">
                <a:solidFill>
                  <a:srgbClr val="FFFFFF"/>
                </a:solidFill>
                <a:latin typeface="+mj-lt"/>
                <a:ea typeface="Roboto"/>
                <a:cs typeface="Roboto"/>
                <a:sym typeface="Roboto"/>
              </a:rPr>
              <a:t>Mouth</a:t>
            </a:r>
            <a:endParaRPr>
              <a:solidFill>
                <a:srgbClr val="FFFFFF"/>
              </a:solidFill>
              <a:latin typeface="+mj-lt"/>
              <a:ea typeface="Roboto"/>
              <a:cs typeface="Roboto"/>
              <a:sym typeface="Roboto"/>
            </a:endParaRPr>
          </a:p>
        </p:txBody>
      </p:sp>
      <p:cxnSp>
        <p:nvCxnSpPr>
          <p:cNvPr id="202" name="Google Shape;202;p37"/>
          <p:cNvCxnSpPr/>
          <p:nvPr/>
        </p:nvCxnSpPr>
        <p:spPr>
          <a:xfrm rot="10800000" flipH="1">
            <a:off x="5727875" y="2142850"/>
            <a:ext cx="756000" cy="74100"/>
          </a:xfrm>
          <a:prstGeom prst="straightConnector1">
            <a:avLst/>
          </a:prstGeom>
          <a:noFill/>
          <a:ln w="9525" cap="flat" cmpd="sng">
            <a:solidFill>
              <a:srgbClr val="FFFFFF"/>
            </a:solidFill>
            <a:prstDash val="solid"/>
            <a:round/>
            <a:headEnd type="none" w="med" len="med"/>
            <a:tailEnd type="triangle" w="med" len="med"/>
          </a:ln>
          <a:effectLst>
            <a:outerShdw blurRad="57150" dist="19050" dir="5400000" algn="bl" rotWithShape="0">
              <a:srgbClr val="000000">
                <a:alpha val="50000"/>
              </a:srgbClr>
            </a:outerShdw>
          </a:effectLst>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8"/>
          <p:cNvSpPr txBox="1">
            <a:spLocks noGrp="1"/>
          </p:cNvSpPr>
          <p:nvPr>
            <p:ph type="ctrTitle"/>
          </p:nvPr>
        </p:nvSpPr>
        <p:spPr>
          <a:xfrm>
            <a:off x="311700" y="468300"/>
            <a:ext cx="8520600" cy="638100"/>
          </a:xfrm>
          <a:prstGeom prst="rect">
            <a:avLst/>
          </a:prstGeom>
          <a:noFill/>
          <a:ln>
            <a:noFill/>
          </a:ln>
        </p:spPr>
        <p:txBody>
          <a:bodyPr spcFirstLastPara="1" wrap="square" lIns="68575" tIns="34275" rIns="68575" bIns="34275" anchor="ctr" anchorCtr="0">
            <a:noAutofit/>
          </a:bodyPr>
          <a:lstStyle/>
          <a:p>
            <a:pPr marL="0" lvl="0" indent="0" rtl="0">
              <a:spcBef>
                <a:spcPts val="0"/>
              </a:spcBef>
              <a:spcAft>
                <a:spcPts val="0"/>
              </a:spcAft>
              <a:buClr>
                <a:schemeClr val="lt1"/>
              </a:buClr>
              <a:buSzPts val="2700"/>
              <a:buFont typeface="Questrial"/>
              <a:buNone/>
            </a:pPr>
            <a:r>
              <a:rPr lang="en-GB" sz="2400" b="1">
                <a:latin typeface="+mj-lt"/>
              </a:rPr>
              <a:t>What next?</a:t>
            </a:r>
            <a:endParaRPr sz="2400" b="1">
              <a:latin typeface="+mj-lt"/>
            </a:endParaRPr>
          </a:p>
        </p:txBody>
      </p:sp>
      <p:sp>
        <p:nvSpPr>
          <p:cNvPr id="208" name="Google Shape;208;p38"/>
          <p:cNvSpPr txBox="1">
            <a:spLocks noGrp="1"/>
          </p:cNvSpPr>
          <p:nvPr>
            <p:ph type="subTitle" idx="1"/>
          </p:nvPr>
        </p:nvSpPr>
        <p:spPr>
          <a:xfrm>
            <a:off x="334900" y="1229300"/>
            <a:ext cx="4470000" cy="792600"/>
          </a:xfrm>
          <a:prstGeom prst="rect">
            <a:avLst/>
          </a:prstGeom>
          <a:noFill/>
          <a:ln>
            <a:noFill/>
          </a:ln>
        </p:spPr>
        <p:txBody>
          <a:bodyPr spcFirstLastPara="1" wrap="square" lIns="68575" tIns="34275" rIns="68575" bIns="34275" anchor="t" anchorCtr="0">
            <a:noAutofit/>
          </a:bodyPr>
          <a:lstStyle/>
          <a:p>
            <a:pPr marL="0" lvl="0" indent="0" rtl="0">
              <a:spcBef>
                <a:spcPts val="0"/>
              </a:spcBef>
              <a:spcAft>
                <a:spcPts val="0"/>
              </a:spcAft>
              <a:buNone/>
            </a:pPr>
            <a:r>
              <a:rPr lang="en-GB" dirty="0">
                <a:latin typeface="+mj-lt"/>
              </a:rPr>
              <a:t>From the mouth, we swallow our food and it </a:t>
            </a:r>
            <a:r>
              <a:rPr lang="en-GB" dirty="0" smtClean="0">
                <a:latin typeface="+mj-lt"/>
              </a:rPr>
              <a:t>heads down a soft tube into our body. </a:t>
            </a:r>
            <a:r>
              <a:rPr lang="en-GB" dirty="0">
                <a:latin typeface="+mj-lt"/>
              </a:rPr>
              <a:t>The scientific name for this body part is the oesophagus.</a:t>
            </a:r>
            <a:endParaRPr dirty="0">
              <a:latin typeface="+mj-lt"/>
            </a:endParaRPr>
          </a:p>
          <a:p>
            <a:pPr marL="0" lvl="0" indent="0" rtl="0">
              <a:spcBef>
                <a:spcPts val="0"/>
              </a:spcBef>
              <a:spcAft>
                <a:spcPts val="0"/>
              </a:spcAft>
              <a:buNone/>
            </a:pPr>
            <a:endParaRPr dirty="0">
              <a:latin typeface="+mj-lt"/>
            </a:endParaRPr>
          </a:p>
          <a:p>
            <a:pPr marL="0" lvl="0" indent="0" rtl="0">
              <a:spcBef>
                <a:spcPts val="0"/>
              </a:spcBef>
              <a:spcAft>
                <a:spcPts val="0"/>
              </a:spcAft>
              <a:buNone/>
            </a:pPr>
            <a:r>
              <a:rPr lang="en-GB" dirty="0">
                <a:latin typeface="+mj-lt"/>
              </a:rPr>
              <a:t>As we swallow, </a:t>
            </a:r>
            <a:r>
              <a:rPr lang="en-GB" dirty="0" smtClean="0">
                <a:latin typeface="+mj-lt"/>
              </a:rPr>
              <a:t>the oesophagus squeezes </a:t>
            </a:r>
            <a:r>
              <a:rPr lang="en-GB" dirty="0">
                <a:latin typeface="+mj-lt"/>
              </a:rPr>
              <a:t>the food down into our stomach.</a:t>
            </a:r>
            <a:endParaRPr dirty="0">
              <a:latin typeface="+mj-lt"/>
            </a:endParaRPr>
          </a:p>
          <a:p>
            <a:pPr marL="0" lvl="0" indent="0" rtl="0">
              <a:spcBef>
                <a:spcPts val="0"/>
              </a:spcBef>
              <a:spcAft>
                <a:spcPts val="0"/>
              </a:spcAft>
              <a:buNone/>
            </a:pPr>
            <a:endParaRPr dirty="0">
              <a:latin typeface="+mj-lt"/>
            </a:endParaRPr>
          </a:p>
          <a:p>
            <a:pPr marL="0" lvl="0" indent="0" rtl="0">
              <a:spcBef>
                <a:spcPts val="0"/>
              </a:spcBef>
              <a:spcAft>
                <a:spcPts val="0"/>
              </a:spcAft>
              <a:buNone/>
            </a:pPr>
            <a:r>
              <a:rPr lang="en-GB" dirty="0">
                <a:latin typeface="+mj-lt"/>
              </a:rPr>
              <a:t>When you swallow, can you </a:t>
            </a:r>
            <a:r>
              <a:rPr lang="en-GB" dirty="0" smtClean="0">
                <a:latin typeface="+mj-lt"/>
              </a:rPr>
              <a:t>feel the oesophagus behind your windpipe squeezing your saliva into your </a:t>
            </a:r>
            <a:r>
              <a:rPr lang="en-GB" dirty="0">
                <a:latin typeface="+mj-lt"/>
              </a:rPr>
              <a:t>stomach?</a:t>
            </a:r>
            <a:endParaRPr dirty="0">
              <a:latin typeface="+mj-lt"/>
            </a:endParaRPr>
          </a:p>
          <a:p>
            <a:pPr marL="0" lvl="0" indent="0" rtl="0">
              <a:spcBef>
                <a:spcPts val="0"/>
              </a:spcBef>
              <a:spcAft>
                <a:spcPts val="0"/>
              </a:spcAft>
              <a:buNone/>
            </a:pPr>
            <a:endParaRPr dirty="0">
              <a:latin typeface="+mj-lt"/>
            </a:endParaRPr>
          </a:p>
          <a:p>
            <a:pPr marL="0" lvl="0" indent="0" rtl="0">
              <a:spcBef>
                <a:spcPts val="0"/>
              </a:spcBef>
              <a:spcAft>
                <a:spcPts val="0"/>
              </a:spcAft>
              <a:buNone/>
            </a:pPr>
            <a:r>
              <a:rPr lang="en-GB" dirty="0">
                <a:latin typeface="+mj-lt"/>
              </a:rPr>
              <a:t>ACTION: Try this with your toothpaste tube!</a:t>
            </a:r>
            <a:endParaRPr dirty="0">
              <a:latin typeface="+mj-lt"/>
            </a:endParaRPr>
          </a:p>
        </p:txBody>
      </p:sp>
      <p:pic>
        <p:nvPicPr>
          <p:cNvPr id="209" name="Google Shape;209;p38"/>
          <p:cNvPicPr preferRelativeResize="0"/>
          <p:nvPr/>
        </p:nvPicPr>
        <p:blipFill rotWithShape="1">
          <a:blip r:embed="rId3">
            <a:alphaModFix/>
          </a:blip>
          <a:srcRect b="54373"/>
          <a:stretch/>
        </p:blipFill>
        <p:spPr>
          <a:xfrm>
            <a:off x="5890375" y="1270800"/>
            <a:ext cx="2195950" cy="2346826"/>
          </a:xfrm>
          <a:prstGeom prst="rect">
            <a:avLst/>
          </a:prstGeom>
          <a:noFill/>
          <a:ln>
            <a:noFill/>
          </a:ln>
          <a:effectLst>
            <a:outerShdw blurRad="57150" dist="19050" dir="5400000" algn="bl" rotWithShape="0">
              <a:srgbClr val="000000">
                <a:alpha val="50000"/>
              </a:srgbClr>
            </a:outerShdw>
          </a:effectLst>
        </p:spPr>
      </p:pic>
      <p:sp>
        <p:nvSpPr>
          <p:cNvPr id="210" name="Google Shape;210;p38"/>
          <p:cNvSpPr txBox="1"/>
          <p:nvPr/>
        </p:nvSpPr>
        <p:spPr>
          <a:xfrm>
            <a:off x="7722200" y="3125975"/>
            <a:ext cx="1257000" cy="5520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r>
              <a:rPr lang="en-GB">
                <a:solidFill>
                  <a:srgbClr val="FFFFFF"/>
                </a:solidFill>
                <a:latin typeface="+mj-lt"/>
                <a:ea typeface="Roboto"/>
                <a:cs typeface="Roboto"/>
                <a:sym typeface="Roboto"/>
              </a:rPr>
              <a:t>Oesophagus</a:t>
            </a:r>
            <a:endParaRPr>
              <a:solidFill>
                <a:srgbClr val="FFFFFF"/>
              </a:solidFill>
              <a:latin typeface="+mj-lt"/>
              <a:ea typeface="Roboto"/>
              <a:cs typeface="Roboto"/>
              <a:sym typeface="Roboto"/>
            </a:endParaRPr>
          </a:p>
        </p:txBody>
      </p:sp>
      <p:cxnSp>
        <p:nvCxnSpPr>
          <p:cNvPr id="211" name="Google Shape;211;p38"/>
          <p:cNvCxnSpPr>
            <a:stCxn id="210" idx="1"/>
          </p:cNvCxnSpPr>
          <p:nvPr/>
        </p:nvCxnSpPr>
        <p:spPr>
          <a:xfrm rot="10800000">
            <a:off x="7086800" y="3237275"/>
            <a:ext cx="635400" cy="164700"/>
          </a:xfrm>
          <a:prstGeom prst="straightConnector1">
            <a:avLst/>
          </a:prstGeom>
          <a:noFill/>
          <a:ln w="9525" cap="flat" cmpd="sng">
            <a:solidFill>
              <a:srgbClr val="FFFFFF"/>
            </a:solidFill>
            <a:prstDash val="solid"/>
            <a:round/>
            <a:headEnd type="none" w="med" len="med"/>
            <a:tailEnd type="triangle" w="med" len="med"/>
          </a:ln>
          <a:effectLst>
            <a:outerShdw blurRad="57150" dist="19050" dir="5400000" algn="bl" rotWithShape="0">
              <a:srgbClr val="000000">
                <a:alpha val="50000"/>
              </a:srgbClr>
            </a:outerShdw>
          </a:effectLst>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9"/>
          <p:cNvSpPr txBox="1">
            <a:spLocks noGrp="1"/>
          </p:cNvSpPr>
          <p:nvPr>
            <p:ph type="ctrTitle"/>
          </p:nvPr>
        </p:nvSpPr>
        <p:spPr>
          <a:xfrm>
            <a:off x="311700" y="468300"/>
            <a:ext cx="8520600" cy="638100"/>
          </a:xfrm>
          <a:prstGeom prst="rect">
            <a:avLst/>
          </a:prstGeom>
          <a:noFill/>
          <a:ln>
            <a:noFill/>
          </a:ln>
        </p:spPr>
        <p:txBody>
          <a:bodyPr spcFirstLastPara="1" wrap="square" lIns="68575" tIns="34275" rIns="68575" bIns="34275" anchor="ctr" anchorCtr="0">
            <a:noAutofit/>
          </a:bodyPr>
          <a:lstStyle/>
          <a:p>
            <a:pPr marL="0" lvl="0" indent="0" rtl="0">
              <a:spcBef>
                <a:spcPts val="0"/>
              </a:spcBef>
              <a:spcAft>
                <a:spcPts val="0"/>
              </a:spcAft>
              <a:buClr>
                <a:schemeClr val="lt1"/>
              </a:buClr>
              <a:buSzPts val="3600"/>
              <a:buFont typeface="Questrial"/>
              <a:buNone/>
            </a:pPr>
            <a:r>
              <a:rPr lang="en-GB" b="1">
                <a:latin typeface="+mj-lt"/>
              </a:rPr>
              <a:t>The stomach</a:t>
            </a:r>
            <a:endParaRPr b="1">
              <a:latin typeface="+mj-lt"/>
            </a:endParaRPr>
          </a:p>
        </p:txBody>
      </p:sp>
      <p:sp>
        <p:nvSpPr>
          <p:cNvPr id="217" name="Google Shape;217;p39"/>
          <p:cNvSpPr txBox="1">
            <a:spLocks noGrp="1"/>
          </p:cNvSpPr>
          <p:nvPr>
            <p:ph type="subTitle" idx="1"/>
          </p:nvPr>
        </p:nvSpPr>
        <p:spPr>
          <a:xfrm>
            <a:off x="311700" y="1106400"/>
            <a:ext cx="3649200" cy="792600"/>
          </a:xfrm>
          <a:prstGeom prst="rect">
            <a:avLst/>
          </a:prstGeom>
          <a:noFill/>
          <a:ln>
            <a:noFill/>
          </a:ln>
        </p:spPr>
        <p:txBody>
          <a:bodyPr spcFirstLastPara="1" wrap="square" lIns="68575" tIns="34275" rIns="68575" bIns="34275" anchor="t" anchorCtr="0">
            <a:noAutofit/>
          </a:bodyPr>
          <a:lstStyle/>
          <a:p>
            <a:pPr marL="0" lvl="0" indent="0" rtl="0">
              <a:spcBef>
                <a:spcPts val="0"/>
              </a:spcBef>
              <a:spcAft>
                <a:spcPts val="0"/>
              </a:spcAft>
              <a:buNone/>
            </a:pPr>
            <a:r>
              <a:rPr lang="en-GB" dirty="0">
                <a:latin typeface="+mj-lt"/>
              </a:rPr>
              <a:t>In the stomach, the food is mixed with special stomach juices which are able to break down the food even further.</a:t>
            </a:r>
            <a:endParaRPr dirty="0">
              <a:latin typeface="+mj-lt"/>
            </a:endParaRPr>
          </a:p>
          <a:p>
            <a:pPr marL="0" lvl="0" indent="0" rtl="0">
              <a:spcBef>
                <a:spcPts val="0"/>
              </a:spcBef>
              <a:spcAft>
                <a:spcPts val="0"/>
              </a:spcAft>
              <a:buNone/>
            </a:pPr>
            <a:endParaRPr dirty="0">
              <a:latin typeface="+mj-lt"/>
            </a:endParaRPr>
          </a:p>
          <a:p>
            <a:pPr marL="0" lvl="0" indent="0" rtl="0">
              <a:spcBef>
                <a:spcPts val="0"/>
              </a:spcBef>
              <a:spcAft>
                <a:spcPts val="0"/>
              </a:spcAft>
              <a:buNone/>
            </a:pPr>
            <a:endParaRPr dirty="0">
              <a:latin typeface="+mj-lt"/>
            </a:endParaRPr>
          </a:p>
          <a:p>
            <a:pPr marL="0" lvl="0" indent="0" rtl="0">
              <a:spcBef>
                <a:spcPts val="0"/>
              </a:spcBef>
              <a:spcAft>
                <a:spcPts val="0"/>
              </a:spcAft>
              <a:buNone/>
            </a:pPr>
            <a:r>
              <a:rPr lang="en-GB" dirty="0">
                <a:latin typeface="+mj-lt"/>
              </a:rPr>
              <a:t>ACTION: The plastic bag can act as our stomach. Add some fizzy drink and bread into the plastic bag as this will act like the food, juices and enzymes.</a:t>
            </a:r>
            <a:endParaRPr dirty="0">
              <a:latin typeface="+mj-lt"/>
            </a:endParaRPr>
          </a:p>
          <a:p>
            <a:pPr marL="0" lvl="0" indent="0" rtl="0">
              <a:spcBef>
                <a:spcPts val="0"/>
              </a:spcBef>
              <a:spcAft>
                <a:spcPts val="0"/>
              </a:spcAft>
              <a:buNone/>
            </a:pPr>
            <a:endParaRPr dirty="0">
              <a:latin typeface="+mj-lt"/>
            </a:endParaRPr>
          </a:p>
          <a:p>
            <a:pPr marL="0" lvl="0" indent="0" rtl="0">
              <a:spcBef>
                <a:spcPts val="0"/>
              </a:spcBef>
              <a:spcAft>
                <a:spcPts val="0"/>
              </a:spcAft>
              <a:buNone/>
            </a:pPr>
            <a:r>
              <a:rPr lang="en-GB" dirty="0">
                <a:latin typeface="+mj-lt"/>
              </a:rPr>
              <a:t>NOW SQUISH THE BAG TO MAKE A MUSH</a:t>
            </a:r>
            <a:r>
              <a:rPr lang="en-GB" dirty="0" smtClean="0">
                <a:latin typeface="+mj-lt"/>
              </a:rPr>
              <a:t>! This mush is called </a:t>
            </a:r>
            <a:r>
              <a:rPr lang="en-GB" dirty="0" err="1" smtClean="0">
                <a:latin typeface="+mj-lt"/>
              </a:rPr>
              <a:t>chyme</a:t>
            </a:r>
            <a:r>
              <a:rPr lang="en-GB" dirty="0" smtClean="0">
                <a:latin typeface="+mj-lt"/>
              </a:rPr>
              <a:t>.</a:t>
            </a:r>
            <a:endParaRPr dirty="0">
              <a:latin typeface="+mj-lt"/>
            </a:endParaRPr>
          </a:p>
          <a:p>
            <a:pPr marL="0" lvl="0" indent="0" rtl="0">
              <a:spcBef>
                <a:spcPts val="0"/>
              </a:spcBef>
              <a:spcAft>
                <a:spcPts val="0"/>
              </a:spcAft>
              <a:buNone/>
            </a:pPr>
            <a:endParaRPr dirty="0">
              <a:latin typeface="+mj-lt"/>
            </a:endParaRPr>
          </a:p>
        </p:txBody>
      </p:sp>
      <p:pic>
        <p:nvPicPr>
          <p:cNvPr id="218" name="Google Shape;218;p39"/>
          <p:cNvPicPr preferRelativeResize="0"/>
          <p:nvPr/>
        </p:nvPicPr>
        <p:blipFill rotWithShape="1">
          <a:blip r:embed="rId3">
            <a:alphaModFix/>
          </a:blip>
          <a:srcRect t="3421" b="30392"/>
          <a:stretch/>
        </p:blipFill>
        <p:spPr>
          <a:xfrm>
            <a:off x="6437650" y="414125"/>
            <a:ext cx="2195950" cy="3404274"/>
          </a:xfrm>
          <a:prstGeom prst="rect">
            <a:avLst/>
          </a:prstGeom>
          <a:noFill/>
          <a:ln>
            <a:noFill/>
          </a:ln>
          <a:effectLst>
            <a:outerShdw blurRad="57150" dist="19050" dir="5400000" algn="bl" rotWithShape="0">
              <a:srgbClr val="000000">
                <a:alpha val="50000"/>
              </a:srgbClr>
            </a:outerShdw>
          </a:effectLst>
        </p:spPr>
      </p:pic>
      <p:sp>
        <p:nvSpPr>
          <p:cNvPr id="219" name="Google Shape;219;p39"/>
          <p:cNvSpPr txBox="1"/>
          <p:nvPr/>
        </p:nvSpPr>
        <p:spPr>
          <a:xfrm>
            <a:off x="7070500" y="4119850"/>
            <a:ext cx="1832100" cy="4545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spcBef>
                <a:spcPts val="0"/>
              </a:spcBef>
              <a:spcAft>
                <a:spcPts val="0"/>
              </a:spcAft>
              <a:buNone/>
            </a:pPr>
            <a:r>
              <a:rPr lang="en-GB">
                <a:solidFill>
                  <a:srgbClr val="FFFFFF"/>
                </a:solidFill>
                <a:latin typeface="+mj-lt"/>
                <a:ea typeface="Roboto"/>
                <a:cs typeface="Roboto"/>
                <a:sym typeface="Roboto"/>
              </a:rPr>
              <a:t>Stomach</a:t>
            </a:r>
            <a:endParaRPr>
              <a:solidFill>
                <a:srgbClr val="FFFFFF"/>
              </a:solidFill>
              <a:latin typeface="+mj-lt"/>
              <a:ea typeface="Roboto"/>
              <a:cs typeface="Roboto"/>
              <a:sym typeface="Roboto"/>
            </a:endParaRPr>
          </a:p>
        </p:txBody>
      </p:sp>
      <p:cxnSp>
        <p:nvCxnSpPr>
          <p:cNvPr id="220" name="Google Shape;220;p39"/>
          <p:cNvCxnSpPr/>
          <p:nvPr/>
        </p:nvCxnSpPr>
        <p:spPr>
          <a:xfrm rot="10800000" flipH="1">
            <a:off x="7522775" y="3396300"/>
            <a:ext cx="315300" cy="816300"/>
          </a:xfrm>
          <a:prstGeom prst="straightConnector1">
            <a:avLst/>
          </a:prstGeom>
          <a:noFill/>
          <a:ln w="9525" cap="flat" cmpd="sng">
            <a:solidFill>
              <a:srgbClr val="FFFFFF"/>
            </a:solidFill>
            <a:prstDash val="solid"/>
            <a:round/>
            <a:headEnd type="none" w="med" len="med"/>
            <a:tailEnd type="triangle" w="med" len="med"/>
          </a:ln>
          <a:effectLst>
            <a:outerShdw blurRad="57150" dist="19050" dir="5400000" algn="bl" rotWithShape="0">
              <a:srgbClr val="000000">
                <a:alpha val="50000"/>
              </a:srgbClr>
            </a:outerShdw>
          </a:effectLst>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0"/>
          <p:cNvSpPr txBox="1">
            <a:spLocks noGrp="1"/>
          </p:cNvSpPr>
          <p:nvPr>
            <p:ph type="ctrTitle"/>
          </p:nvPr>
        </p:nvSpPr>
        <p:spPr>
          <a:xfrm>
            <a:off x="311700" y="468300"/>
            <a:ext cx="8520600" cy="638100"/>
          </a:xfrm>
          <a:prstGeom prst="rect">
            <a:avLst/>
          </a:prstGeom>
          <a:noFill/>
          <a:ln>
            <a:noFill/>
          </a:ln>
        </p:spPr>
        <p:txBody>
          <a:bodyPr spcFirstLastPara="1" wrap="square" lIns="68575" tIns="34275" rIns="68575" bIns="34275" anchor="ctr" anchorCtr="0">
            <a:noAutofit/>
          </a:bodyPr>
          <a:lstStyle/>
          <a:p>
            <a:pPr marL="0" lvl="0" indent="0" rtl="0">
              <a:spcBef>
                <a:spcPts val="0"/>
              </a:spcBef>
              <a:spcAft>
                <a:spcPts val="0"/>
              </a:spcAft>
              <a:buClr>
                <a:schemeClr val="lt1"/>
              </a:buClr>
              <a:buSzPts val="4500"/>
              <a:buFont typeface="Questrial"/>
              <a:buNone/>
            </a:pPr>
            <a:r>
              <a:rPr lang="en-GB" b="1">
                <a:latin typeface="+mj-lt"/>
              </a:rPr>
              <a:t>Then where?</a:t>
            </a:r>
            <a:endParaRPr b="1">
              <a:latin typeface="+mj-lt"/>
            </a:endParaRPr>
          </a:p>
        </p:txBody>
      </p:sp>
      <p:sp>
        <p:nvSpPr>
          <p:cNvPr id="226" name="Google Shape;226;p40"/>
          <p:cNvSpPr txBox="1">
            <a:spLocks noGrp="1"/>
          </p:cNvSpPr>
          <p:nvPr>
            <p:ph type="subTitle" idx="1"/>
          </p:nvPr>
        </p:nvSpPr>
        <p:spPr>
          <a:xfrm>
            <a:off x="311700" y="1136550"/>
            <a:ext cx="4488900" cy="792600"/>
          </a:xfrm>
          <a:prstGeom prst="rect">
            <a:avLst/>
          </a:prstGeom>
          <a:noFill/>
          <a:ln>
            <a:noFill/>
          </a:ln>
        </p:spPr>
        <p:txBody>
          <a:bodyPr spcFirstLastPara="1" wrap="square" lIns="68575" tIns="34275" rIns="68575" bIns="34275" anchor="t" anchorCtr="0">
            <a:noAutofit/>
          </a:bodyPr>
          <a:lstStyle/>
          <a:p>
            <a:pPr marL="0" lvl="0" indent="0" rtl="0">
              <a:spcBef>
                <a:spcPts val="0"/>
              </a:spcBef>
              <a:spcAft>
                <a:spcPts val="0"/>
              </a:spcAft>
              <a:buNone/>
            </a:pPr>
            <a:r>
              <a:rPr lang="en-GB" dirty="0" err="1" smtClean="0">
                <a:latin typeface="+mj-lt"/>
              </a:rPr>
              <a:t>Chyme</a:t>
            </a:r>
            <a:r>
              <a:rPr lang="en-GB" dirty="0" smtClean="0">
                <a:latin typeface="+mj-lt"/>
              </a:rPr>
              <a:t> leaves </a:t>
            </a:r>
            <a:r>
              <a:rPr lang="en-GB" dirty="0">
                <a:latin typeface="+mj-lt"/>
              </a:rPr>
              <a:t>the stomach </a:t>
            </a:r>
            <a:r>
              <a:rPr lang="en-GB" dirty="0" smtClean="0">
                <a:latin typeface="+mj-lt"/>
              </a:rPr>
              <a:t>through </a:t>
            </a:r>
            <a:r>
              <a:rPr lang="en-GB" dirty="0">
                <a:latin typeface="+mj-lt"/>
              </a:rPr>
              <a:t>the Duodenum.</a:t>
            </a:r>
            <a:endParaRPr dirty="0">
              <a:latin typeface="+mj-lt"/>
            </a:endParaRPr>
          </a:p>
          <a:p>
            <a:pPr marL="0" lvl="0" indent="0" rtl="0">
              <a:spcBef>
                <a:spcPts val="0"/>
              </a:spcBef>
              <a:spcAft>
                <a:spcPts val="0"/>
              </a:spcAft>
              <a:buNone/>
            </a:pPr>
            <a:endParaRPr dirty="0">
              <a:latin typeface="+mj-lt"/>
            </a:endParaRPr>
          </a:p>
          <a:p>
            <a:pPr marL="0" lvl="0" indent="0" rtl="0">
              <a:spcBef>
                <a:spcPts val="0"/>
              </a:spcBef>
              <a:spcAft>
                <a:spcPts val="0"/>
              </a:spcAft>
              <a:buNone/>
            </a:pPr>
            <a:r>
              <a:rPr lang="en-US" dirty="0" smtClean="0">
                <a:latin typeface="+mj-lt"/>
              </a:rPr>
              <a:t>Here food is broken down even further.</a:t>
            </a:r>
          </a:p>
          <a:p>
            <a:pPr marL="0" lvl="0" indent="0" rtl="0">
              <a:spcBef>
                <a:spcPts val="0"/>
              </a:spcBef>
              <a:spcAft>
                <a:spcPts val="0"/>
              </a:spcAft>
              <a:buNone/>
            </a:pPr>
            <a:r>
              <a:rPr lang="en-US" dirty="0" smtClean="0">
                <a:latin typeface="+mj-lt"/>
              </a:rPr>
              <a:t>- The carbohydrates in starchy and sweet foods become simple sugars</a:t>
            </a:r>
          </a:p>
          <a:p>
            <a:pPr marL="0" lvl="0" indent="0" rtl="0">
              <a:spcBef>
                <a:spcPts val="0"/>
              </a:spcBef>
              <a:spcAft>
                <a:spcPts val="0"/>
              </a:spcAft>
              <a:buNone/>
            </a:pPr>
            <a:r>
              <a:rPr lang="en-US" dirty="0" smtClean="0">
                <a:latin typeface="+mj-lt"/>
              </a:rPr>
              <a:t>- The proteins in foods such as meat become amino acids</a:t>
            </a:r>
          </a:p>
          <a:p>
            <a:pPr marL="0" lvl="0" indent="0" rtl="0">
              <a:spcBef>
                <a:spcPts val="0"/>
              </a:spcBef>
              <a:spcAft>
                <a:spcPts val="0"/>
              </a:spcAft>
              <a:buNone/>
            </a:pPr>
            <a:r>
              <a:rPr lang="en-US" dirty="0" smtClean="0">
                <a:latin typeface="+mj-lt"/>
              </a:rPr>
              <a:t>- The fats in oily foods such as butter become fatty acids and glycerol</a:t>
            </a:r>
          </a:p>
          <a:p>
            <a:pPr marL="0" lvl="0" indent="0" rtl="0">
              <a:spcBef>
                <a:spcPts val="0"/>
              </a:spcBef>
              <a:spcAft>
                <a:spcPts val="0"/>
              </a:spcAft>
              <a:buNone/>
            </a:pPr>
            <a:r>
              <a:rPr lang="en-US" i="1" dirty="0" smtClean="0">
                <a:latin typeface="+mj-lt"/>
              </a:rPr>
              <a:t>These are all called </a:t>
            </a:r>
            <a:r>
              <a:rPr lang="en-US" i="1" u="sng" dirty="0" smtClean="0">
                <a:latin typeface="+mj-lt"/>
              </a:rPr>
              <a:t>nutrients</a:t>
            </a:r>
            <a:r>
              <a:rPr lang="en-US" i="1" dirty="0" smtClean="0">
                <a:latin typeface="+mj-lt"/>
              </a:rPr>
              <a:t>.</a:t>
            </a:r>
            <a:endParaRPr i="1" dirty="0">
              <a:latin typeface="+mj-lt"/>
            </a:endParaRPr>
          </a:p>
          <a:p>
            <a:pPr marL="0" lvl="0" indent="0" rtl="0">
              <a:spcBef>
                <a:spcPts val="0"/>
              </a:spcBef>
              <a:spcAft>
                <a:spcPts val="0"/>
              </a:spcAft>
              <a:buNone/>
            </a:pPr>
            <a:endParaRPr dirty="0">
              <a:latin typeface="+mj-lt"/>
            </a:endParaRPr>
          </a:p>
          <a:p>
            <a:pPr marL="0" lvl="0" indent="0" rtl="0">
              <a:spcBef>
                <a:spcPts val="0"/>
              </a:spcBef>
              <a:spcAft>
                <a:spcPts val="0"/>
              </a:spcAft>
              <a:buNone/>
            </a:pPr>
            <a:r>
              <a:rPr lang="en-GB" dirty="0">
                <a:latin typeface="+mj-lt"/>
              </a:rPr>
              <a:t>ACTION: Place the tights over half a cola bottle (like a filter). Then pour in the contents of your plastic bag.</a:t>
            </a:r>
            <a:endParaRPr dirty="0">
              <a:latin typeface="+mj-lt"/>
            </a:endParaRPr>
          </a:p>
          <a:p>
            <a:pPr marL="0" lvl="0" indent="0" rtl="0">
              <a:spcBef>
                <a:spcPts val="0"/>
              </a:spcBef>
              <a:spcAft>
                <a:spcPts val="0"/>
              </a:spcAft>
              <a:buNone/>
            </a:pPr>
            <a:endParaRPr dirty="0">
              <a:latin typeface="+mj-lt"/>
            </a:endParaRPr>
          </a:p>
        </p:txBody>
      </p:sp>
      <p:pic>
        <p:nvPicPr>
          <p:cNvPr id="227" name="Google Shape;227;p40"/>
          <p:cNvPicPr preferRelativeResize="0"/>
          <p:nvPr/>
        </p:nvPicPr>
        <p:blipFill rotWithShape="1">
          <a:blip r:embed="rId3">
            <a:alphaModFix/>
          </a:blip>
          <a:srcRect t="3515" b="22634"/>
          <a:stretch/>
        </p:blipFill>
        <p:spPr>
          <a:xfrm>
            <a:off x="6262050" y="487000"/>
            <a:ext cx="2195950" cy="3798474"/>
          </a:xfrm>
          <a:prstGeom prst="rect">
            <a:avLst/>
          </a:prstGeom>
          <a:noFill/>
          <a:ln>
            <a:noFill/>
          </a:ln>
          <a:effectLst>
            <a:outerShdw blurRad="57150" dist="19050" dir="5400000" algn="bl" rotWithShape="0">
              <a:srgbClr val="000000">
                <a:alpha val="50000"/>
              </a:srgbClr>
            </a:outerShdw>
          </a:effectLst>
        </p:spPr>
      </p:pic>
      <p:sp>
        <p:nvSpPr>
          <p:cNvPr id="228" name="Google Shape;228;p40"/>
          <p:cNvSpPr txBox="1"/>
          <p:nvPr/>
        </p:nvSpPr>
        <p:spPr>
          <a:xfrm>
            <a:off x="4916900" y="3520225"/>
            <a:ext cx="1377600" cy="4869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spcBef>
                <a:spcPts val="0"/>
              </a:spcBef>
              <a:spcAft>
                <a:spcPts val="0"/>
              </a:spcAft>
              <a:buNone/>
            </a:pPr>
            <a:r>
              <a:rPr lang="en-GB">
                <a:solidFill>
                  <a:srgbClr val="FFFFFF"/>
                </a:solidFill>
                <a:latin typeface="+mj-lt"/>
                <a:ea typeface="Roboto"/>
                <a:cs typeface="Roboto"/>
                <a:sym typeface="Roboto"/>
              </a:rPr>
              <a:t>Duodenum</a:t>
            </a:r>
            <a:endParaRPr>
              <a:solidFill>
                <a:srgbClr val="FFFFFF"/>
              </a:solidFill>
              <a:latin typeface="+mj-lt"/>
              <a:ea typeface="Roboto"/>
              <a:cs typeface="Roboto"/>
              <a:sym typeface="Roboto"/>
            </a:endParaRPr>
          </a:p>
        </p:txBody>
      </p:sp>
      <p:cxnSp>
        <p:nvCxnSpPr>
          <p:cNvPr id="229" name="Google Shape;229;p40"/>
          <p:cNvCxnSpPr/>
          <p:nvPr/>
        </p:nvCxnSpPr>
        <p:spPr>
          <a:xfrm rot="10800000" flipH="1">
            <a:off x="6043925" y="3631450"/>
            <a:ext cx="983400" cy="88200"/>
          </a:xfrm>
          <a:prstGeom prst="straightConnector1">
            <a:avLst/>
          </a:prstGeom>
          <a:noFill/>
          <a:ln w="9525" cap="flat" cmpd="sng">
            <a:solidFill>
              <a:srgbClr val="FFFFFF"/>
            </a:solidFill>
            <a:prstDash val="solid"/>
            <a:round/>
            <a:headEnd type="none" w="med" len="med"/>
            <a:tailEnd type="triangle" w="med" len="med"/>
          </a:ln>
          <a:effectLst>
            <a:outerShdw blurRad="57150" dist="19050" dir="5400000" algn="bl" rotWithShape="0">
              <a:srgbClr val="000000">
                <a:alpha val="50000"/>
              </a:srgbClr>
            </a:outerShdw>
          </a:effectLst>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1"/>
          <p:cNvSpPr txBox="1">
            <a:spLocks noGrp="1"/>
          </p:cNvSpPr>
          <p:nvPr>
            <p:ph type="subTitle" idx="1"/>
          </p:nvPr>
        </p:nvSpPr>
        <p:spPr>
          <a:xfrm>
            <a:off x="311700" y="809575"/>
            <a:ext cx="4419326" cy="792600"/>
          </a:xfrm>
          <a:prstGeom prst="rect">
            <a:avLst/>
          </a:prstGeom>
          <a:noFill/>
          <a:ln>
            <a:noFill/>
          </a:ln>
        </p:spPr>
        <p:txBody>
          <a:bodyPr spcFirstLastPara="1" wrap="square" lIns="68575" tIns="34275" rIns="68575" bIns="34275" anchor="t" anchorCtr="0">
            <a:noAutofit/>
          </a:bodyPr>
          <a:lstStyle/>
          <a:p>
            <a:pPr marL="0" lvl="0" indent="0" rtl="0">
              <a:spcBef>
                <a:spcPts val="0"/>
              </a:spcBef>
              <a:spcAft>
                <a:spcPts val="0"/>
              </a:spcAft>
              <a:buNone/>
            </a:pPr>
            <a:r>
              <a:rPr lang="en-GB" dirty="0">
                <a:latin typeface="+mj-lt"/>
              </a:rPr>
              <a:t>Next is the small intestine, all of the </a:t>
            </a:r>
            <a:r>
              <a:rPr lang="en-GB" dirty="0" smtClean="0">
                <a:latin typeface="+mj-lt"/>
              </a:rPr>
              <a:t>pieces of food </a:t>
            </a:r>
            <a:r>
              <a:rPr lang="en-GB" dirty="0">
                <a:latin typeface="+mj-lt"/>
              </a:rPr>
              <a:t>are now </a:t>
            </a:r>
            <a:r>
              <a:rPr lang="en-GB" dirty="0" smtClean="0">
                <a:latin typeface="+mj-lt"/>
              </a:rPr>
              <a:t>so small, they can be </a:t>
            </a:r>
            <a:r>
              <a:rPr lang="en-GB" dirty="0">
                <a:latin typeface="+mj-lt"/>
              </a:rPr>
              <a:t>absorbed into the body.</a:t>
            </a:r>
            <a:endParaRPr dirty="0">
              <a:latin typeface="+mj-lt"/>
            </a:endParaRPr>
          </a:p>
          <a:p>
            <a:pPr marL="0" lvl="0" indent="0" rtl="0">
              <a:spcBef>
                <a:spcPts val="0"/>
              </a:spcBef>
              <a:spcAft>
                <a:spcPts val="0"/>
              </a:spcAft>
              <a:buNone/>
            </a:pPr>
            <a:endParaRPr dirty="0">
              <a:latin typeface="+mj-lt"/>
            </a:endParaRPr>
          </a:p>
          <a:p>
            <a:pPr marL="0" lvl="0" indent="0" rtl="0">
              <a:spcBef>
                <a:spcPts val="0"/>
              </a:spcBef>
              <a:spcAft>
                <a:spcPts val="0"/>
              </a:spcAft>
              <a:buNone/>
            </a:pPr>
            <a:r>
              <a:rPr lang="en-GB" dirty="0">
                <a:latin typeface="+mj-lt"/>
              </a:rPr>
              <a:t>The small intestine has small brush like heads in its lining like </a:t>
            </a:r>
            <a:r>
              <a:rPr lang="en-GB" dirty="0" smtClean="0">
                <a:latin typeface="+mj-lt"/>
              </a:rPr>
              <a:t>tiny tiny fingers </a:t>
            </a:r>
            <a:r>
              <a:rPr lang="en-GB" dirty="0">
                <a:latin typeface="+mj-lt"/>
              </a:rPr>
              <a:t>called Villi and these </a:t>
            </a:r>
            <a:r>
              <a:rPr lang="en-GB" dirty="0" smtClean="0">
                <a:latin typeface="+mj-lt"/>
              </a:rPr>
              <a:t>let many of the </a:t>
            </a:r>
            <a:r>
              <a:rPr lang="en-GB" dirty="0">
                <a:latin typeface="+mj-lt"/>
              </a:rPr>
              <a:t>particles </a:t>
            </a:r>
            <a:r>
              <a:rPr lang="en-GB" dirty="0" smtClean="0">
                <a:latin typeface="+mj-lt"/>
              </a:rPr>
              <a:t>of food into </a:t>
            </a:r>
            <a:r>
              <a:rPr lang="en-GB" dirty="0">
                <a:latin typeface="+mj-lt"/>
              </a:rPr>
              <a:t>the bloodstream.</a:t>
            </a:r>
            <a:endParaRPr dirty="0">
              <a:latin typeface="+mj-lt"/>
            </a:endParaRPr>
          </a:p>
          <a:p>
            <a:pPr marL="0" lvl="0" indent="0" rtl="0">
              <a:spcBef>
                <a:spcPts val="0"/>
              </a:spcBef>
              <a:spcAft>
                <a:spcPts val="0"/>
              </a:spcAft>
              <a:buNone/>
            </a:pPr>
            <a:endParaRPr dirty="0">
              <a:latin typeface="+mj-lt"/>
            </a:endParaRPr>
          </a:p>
          <a:p>
            <a:pPr marL="0" lvl="0" indent="0" rtl="0">
              <a:spcBef>
                <a:spcPts val="0"/>
              </a:spcBef>
              <a:spcAft>
                <a:spcPts val="0"/>
              </a:spcAft>
              <a:buNone/>
            </a:pPr>
            <a:r>
              <a:rPr lang="en-GB" dirty="0">
                <a:latin typeface="+mj-lt"/>
              </a:rPr>
              <a:t>Once the particles have been </a:t>
            </a:r>
            <a:r>
              <a:rPr lang="en-GB" dirty="0" smtClean="0">
                <a:latin typeface="+mj-lt"/>
              </a:rPr>
              <a:t>absorbed into the bloodstream, </a:t>
            </a:r>
            <a:r>
              <a:rPr lang="en-GB" dirty="0">
                <a:latin typeface="+mj-lt"/>
              </a:rPr>
              <a:t>the remaining product is waste </a:t>
            </a:r>
            <a:r>
              <a:rPr lang="en-GB" dirty="0" smtClean="0">
                <a:latin typeface="+mj-lt"/>
              </a:rPr>
              <a:t>and some </a:t>
            </a:r>
            <a:r>
              <a:rPr lang="en-GB" dirty="0">
                <a:latin typeface="+mj-lt"/>
              </a:rPr>
              <a:t>water.</a:t>
            </a:r>
            <a:endParaRPr dirty="0">
              <a:latin typeface="+mj-lt"/>
            </a:endParaRPr>
          </a:p>
          <a:p>
            <a:pPr marL="0" lvl="0" indent="0" rtl="0">
              <a:spcBef>
                <a:spcPts val="0"/>
              </a:spcBef>
              <a:spcAft>
                <a:spcPts val="0"/>
              </a:spcAft>
              <a:buNone/>
            </a:pPr>
            <a:endParaRPr dirty="0">
              <a:latin typeface="+mj-lt"/>
            </a:endParaRPr>
          </a:p>
          <a:p>
            <a:pPr marL="0" lvl="0" indent="0" rtl="0">
              <a:spcBef>
                <a:spcPts val="0"/>
              </a:spcBef>
              <a:spcAft>
                <a:spcPts val="0"/>
              </a:spcAft>
              <a:buNone/>
            </a:pPr>
            <a:r>
              <a:rPr lang="en-GB" dirty="0">
                <a:latin typeface="+mj-lt"/>
              </a:rPr>
              <a:t>ACTION: Squeeze the tights to </a:t>
            </a:r>
            <a:r>
              <a:rPr lang="en-GB" dirty="0" smtClean="0">
                <a:latin typeface="+mj-lt"/>
              </a:rPr>
              <a:t>take all the small food particles and some water from </a:t>
            </a:r>
            <a:r>
              <a:rPr lang="en-GB" dirty="0">
                <a:latin typeface="+mj-lt"/>
              </a:rPr>
              <a:t>the mush. </a:t>
            </a:r>
            <a:endParaRPr dirty="0">
              <a:latin typeface="+mj-lt"/>
            </a:endParaRPr>
          </a:p>
          <a:p>
            <a:pPr marL="0" lvl="0" indent="0" rtl="0">
              <a:spcBef>
                <a:spcPts val="0"/>
              </a:spcBef>
              <a:spcAft>
                <a:spcPts val="0"/>
              </a:spcAft>
              <a:buNone/>
            </a:pPr>
            <a:endParaRPr dirty="0">
              <a:latin typeface="+mj-lt"/>
            </a:endParaRPr>
          </a:p>
          <a:p>
            <a:pPr marL="0" lvl="0" indent="0" rtl="0">
              <a:spcBef>
                <a:spcPts val="0"/>
              </a:spcBef>
              <a:spcAft>
                <a:spcPts val="0"/>
              </a:spcAft>
              <a:buNone/>
            </a:pPr>
            <a:endParaRPr dirty="0">
              <a:latin typeface="+mj-lt"/>
            </a:endParaRPr>
          </a:p>
        </p:txBody>
      </p:sp>
      <p:sp>
        <p:nvSpPr>
          <p:cNvPr id="235" name="Google Shape;235;p41"/>
          <p:cNvSpPr txBox="1">
            <a:spLocks noGrp="1"/>
          </p:cNvSpPr>
          <p:nvPr>
            <p:ph type="ctrTitle"/>
          </p:nvPr>
        </p:nvSpPr>
        <p:spPr>
          <a:xfrm>
            <a:off x="311700" y="171475"/>
            <a:ext cx="8520600" cy="638100"/>
          </a:xfrm>
          <a:prstGeom prst="rect">
            <a:avLst/>
          </a:prstGeom>
          <a:noFill/>
          <a:ln>
            <a:noFill/>
          </a:ln>
        </p:spPr>
        <p:txBody>
          <a:bodyPr spcFirstLastPara="1" wrap="square" lIns="68575" tIns="34275" rIns="68575" bIns="34275" anchor="ctr" anchorCtr="0">
            <a:noAutofit/>
          </a:bodyPr>
          <a:lstStyle/>
          <a:p>
            <a:pPr marL="0" lvl="0" indent="0" rtl="0">
              <a:spcBef>
                <a:spcPts val="0"/>
              </a:spcBef>
              <a:spcAft>
                <a:spcPts val="0"/>
              </a:spcAft>
              <a:buClr>
                <a:schemeClr val="lt1"/>
              </a:buClr>
              <a:buSzPts val="2700"/>
              <a:buFont typeface="Questrial"/>
              <a:buNone/>
            </a:pPr>
            <a:r>
              <a:rPr lang="en-GB" b="1">
                <a:latin typeface="+mj-lt"/>
              </a:rPr>
              <a:t>The small intestine</a:t>
            </a:r>
            <a:endParaRPr b="1">
              <a:latin typeface="+mj-lt"/>
            </a:endParaRPr>
          </a:p>
        </p:txBody>
      </p:sp>
      <p:pic>
        <p:nvPicPr>
          <p:cNvPr id="236" name="Google Shape;236;p41"/>
          <p:cNvPicPr preferRelativeResize="0"/>
          <p:nvPr/>
        </p:nvPicPr>
        <p:blipFill rotWithShape="1">
          <a:blip r:embed="rId3">
            <a:alphaModFix/>
          </a:blip>
          <a:srcRect t="3511" b="5504"/>
          <a:stretch/>
        </p:blipFill>
        <p:spPr>
          <a:xfrm>
            <a:off x="6437650" y="171475"/>
            <a:ext cx="2195950" cy="4679699"/>
          </a:xfrm>
          <a:prstGeom prst="rect">
            <a:avLst/>
          </a:prstGeom>
          <a:noFill/>
          <a:ln>
            <a:noFill/>
          </a:ln>
          <a:effectLst>
            <a:outerShdw blurRad="57150" dist="19050" dir="5400000" algn="bl" rotWithShape="0">
              <a:srgbClr val="000000">
                <a:alpha val="50000"/>
              </a:srgbClr>
            </a:outerShdw>
          </a:effectLst>
        </p:spPr>
      </p:pic>
      <p:sp>
        <p:nvSpPr>
          <p:cNvPr id="237" name="Google Shape;237;p41"/>
          <p:cNvSpPr txBox="1"/>
          <p:nvPr/>
        </p:nvSpPr>
        <p:spPr>
          <a:xfrm>
            <a:off x="4916250" y="3353225"/>
            <a:ext cx="1446900" cy="5241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spcBef>
                <a:spcPts val="0"/>
              </a:spcBef>
              <a:spcAft>
                <a:spcPts val="0"/>
              </a:spcAft>
              <a:buNone/>
            </a:pPr>
            <a:r>
              <a:rPr lang="en-GB">
                <a:solidFill>
                  <a:srgbClr val="FFFFFF"/>
                </a:solidFill>
                <a:latin typeface="+mj-lt"/>
                <a:ea typeface="Roboto"/>
                <a:cs typeface="Roboto"/>
                <a:sym typeface="Roboto"/>
              </a:rPr>
              <a:t>Small intestine</a:t>
            </a:r>
            <a:endParaRPr>
              <a:solidFill>
                <a:srgbClr val="FFFFFF"/>
              </a:solidFill>
              <a:latin typeface="+mj-lt"/>
              <a:ea typeface="Roboto"/>
              <a:cs typeface="Roboto"/>
              <a:sym typeface="Roboto"/>
            </a:endParaRPr>
          </a:p>
        </p:txBody>
      </p:sp>
      <p:cxnSp>
        <p:nvCxnSpPr>
          <p:cNvPr id="238" name="Google Shape;238;p41"/>
          <p:cNvCxnSpPr/>
          <p:nvPr/>
        </p:nvCxnSpPr>
        <p:spPr>
          <a:xfrm>
            <a:off x="6228775" y="3571225"/>
            <a:ext cx="1080600" cy="370800"/>
          </a:xfrm>
          <a:prstGeom prst="straightConnector1">
            <a:avLst/>
          </a:prstGeom>
          <a:noFill/>
          <a:ln w="9525" cap="flat" cmpd="sng">
            <a:solidFill>
              <a:srgbClr val="FFFFFF"/>
            </a:solidFill>
            <a:prstDash val="solid"/>
            <a:round/>
            <a:headEnd type="none" w="med" len="med"/>
            <a:tailEnd type="triangle" w="med" len="med"/>
          </a:ln>
          <a:effectLst>
            <a:outerShdw blurRad="57150" dist="19050" dir="5400000" algn="bl" rotWithShape="0">
              <a:srgbClr val="000000">
                <a:alpha val="50000"/>
              </a:srgbClr>
            </a:outerShdw>
          </a:effectLst>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2"/>
          <p:cNvSpPr txBox="1">
            <a:spLocks noGrp="1"/>
          </p:cNvSpPr>
          <p:nvPr>
            <p:ph type="subTitle" idx="1"/>
          </p:nvPr>
        </p:nvSpPr>
        <p:spPr>
          <a:xfrm>
            <a:off x="311700" y="1349875"/>
            <a:ext cx="3733526" cy="792600"/>
          </a:xfrm>
          <a:prstGeom prst="rect">
            <a:avLst/>
          </a:prstGeom>
          <a:noFill/>
          <a:ln>
            <a:noFill/>
          </a:ln>
        </p:spPr>
        <p:txBody>
          <a:bodyPr spcFirstLastPara="1" wrap="square" lIns="68575" tIns="34275" rIns="68575" bIns="34275" anchor="t" anchorCtr="0">
            <a:noAutofit/>
          </a:bodyPr>
          <a:lstStyle/>
          <a:p>
            <a:pPr marL="0" lvl="0" indent="0" rtl="0">
              <a:spcBef>
                <a:spcPts val="0"/>
              </a:spcBef>
              <a:spcAft>
                <a:spcPts val="0"/>
              </a:spcAft>
              <a:buNone/>
            </a:pPr>
            <a:r>
              <a:rPr lang="en-GB" dirty="0">
                <a:latin typeface="+mj-lt"/>
              </a:rPr>
              <a:t>In the colon, the </a:t>
            </a:r>
            <a:r>
              <a:rPr lang="en-GB" dirty="0" smtClean="0">
                <a:latin typeface="+mj-lt"/>
              </a:rPr>
              <a:t>remaining water </a:t>
            </a:r>
            <a:r>
              <a:rPr lang="en-GB" dirty="0">
                <a:latin typeface="+mj-lt"/>
              </a:rPr>
              <a:t>is absorbed </a:t>
            </a:r>
            <a:r>
              <a:rPr lang="en-GB" dirty="0" smtClean="0">
                <a:latin typeface="+mj-lt"/>
              </a:rPr>
              <a:t>into the body and </a:t>
            </a:r>
            <a:r>
              <a:rPr lang="en-GB" dirty="0">
                <a:latin typeface="+mj-lt"/>
              </a:rPr>
              <a:t>leaves behind solid waste.</a:t>
            </a:r>
            <a:endParaRPr dirty="0">
              <a:latin typeface="+mj-lt"/>
            </a:endParaRPr>
          </a:p>
          <a:p>
            <a:pPr marL="0" lvl="0" indent="0" rtl="0">
              <a:spcBef>
                <a:spcPts val="0"/>
              </a:spcBef>
              <a:spcAft>
                <a:spcPts val="0"/>
              </a:spcAft>
              <a:buNone/>
            </a:pPr>
            <a:endParaRPr dirty="0">
              <a:latin typeface="+mj-lt"/>
            </a:endParaRPr>
          </a:p>
          <a:p>
            <a:pPr marL="0" lvl="0" indent="0" rtl="0">
              <a:spcBef>
                <a:spcPts val="0"/>
              </a:spcBef>
              <a:spcAft>
                <a:spcPts val="0"/>
              </a:spcAft>
              <a:buNone/>
            </a:pPr>
            <a:r>
              <a:rPr lang="en-GB" dirty="0">
                <a:latin typeface="+mj-lt"/>
              </a:rPr>
              <a:t>The final waste product is expelled out of the anus.</a:t>
            </a:r>
            <a:endParaRPr dirty="0">
              <a:latin typeface="+mj-lt"/>
            </a:endParaRPr>
          </a:p>
          <a:p>
            <a:pPr marL="0" lvl="0" indent="0" rtl="0">
              <a:spcBef>
                <a:spcPts val="0"/>
              </a:spcBef>
              <a:spcAft>
                <a:spcPts val="0"/>
              </a:spcAft>
              <a:buNone/>
            </a:pPr>
            <a:endParaRPr dirty="0">
              <a:latin typeface="+mj-lt"/>
            </a:endParaRPr>
          </a:p>
          <a:p>
            <a:pPr marL="0" lvl="0" indent="0" rtl="0">
              <a:spcBef>
                <a:spcPts val="0"/>
              </a:spcBef>
              <a:spcAft>
                <a:spcPts val="0"/>
              </a:spcAft>
              <a:buNone/>
            </a:pPr>
            <a:r>
              <a:rPr lang="en-GB" dirty="0">
                <a:latin typeface="+mj-lt"/>
              </a:rPr>
              <a:t>ACTION: Empty the contents of the tights. Can you guess what this represents?</a:t>
            </a:r>
            <a:endParaRPr dirty="0">
              <a:latin typeface="+mj-lt"/>
            </a:endParaRPr>
          </a:p>
        </p:txBody>
      </p:sp>
      <p:sp>
        <p:nvSpPr>
          <p:cNvPr id="244" name="Google Shape;244;p42"/>
          <p:cNvSpPr txBox="1">
            <a:spLocks noGrp="1"/>
          </p:cNvSpPr>
          <p:nvPr>
            <p:ph type="ctrTitle"/>
          </p:nvPr>
        </p:nvSpPr>
        <p:spPr>
          <a:xfrm>
            <a:off x="311700" y="468300"/>
            <a:ext cx="8520600" cy="638100"/>
          </a:xfrm>
          <a:prstGeom prst="rect">
            <a:avLst/>
          </a:prstGeom>
          <a:noFill/>
          <a:ln>
            <a:noFill/>
          </a:ln>
        </p:spPr>
        <p:txBody>
          <a:bodyPr spcFirstLastPara="1" wrap="square" lIns="68575" tIns="34275" rIns="68575" bIns="34275" anchor="ctr" anchorCtr="0">
            <a:noAutofit/>
          </a:bodyPr>
          <a:lstStyle/>
          <a:p>
            <a:pPr marL="0" lvl="0" indent="0" rtl="0">
              <a:spcBef>
                <a:spcPts val="0"/>
              </a:spcBef>
              <a:spcAft>
                <a:spcPts val="0"/>
              </a:spcAft>
              <a:buClr>
                <a:schemeClr val="lt1"/>
              </a:buClr>
              <a:buSzPts val="2700"/>
              <a:buFont typeface="Questrial"/>
              <a:buNone/>
            </a:pPr>
            <a:r>
              <a:rPr lang="en-GB" b="1">
                <a:latin typeface="+mj-lt"/>
              </a:rPr>
              <a:t>The finale!</a:t>
            </a:r>
            <a:endParaRPr b="1">
              <a:latin typeface="+mj-lt"/>
            </a:endParaRPr>
          </a:p>
        </p:txBody>
      </p:sp>
      <p:pic>
        <p:nvPicPr>
          <p:cNvPr id="245" name="Google Shape;245;p42"/>
          <p:cNvPicPr preferRelativeResize="0"/>
          <p:nvPr/>
        </p:nvPicPr>
        <p:blipFill rotWithShape="1">
          <a:blip r:embed="rId3">
            <a:alphaModFix/>
          </a:blip>
          <a:srcRect t="3511" b="5504"/>
          <a:stretch/>
        </p:blipFill>
        <p:spPr>
          <a:xfrm>
            <a:off x="6006325" y="148275"/>
            <a:ext cx="2195950" cy="4679699"/>
          </a:xfrm>
          <a:prstGeom prst="rect">
            <a:avLst/>
          </a:prstGeom>
          <a:noFill/>
          <a:ln>
            <a:noFill/>
          </a:ln>
          <a:effectLst>
            <a:outerShdw blurRad="57150" dist="19050" dir="5400000" algn="bl" rotWithShape="0">
              <a:srgbClr val="000000">
                <a:alpha val="50000"/>
              </a:srgbClr>
            </a:outerShdw>
          </a:effectLst>
        </p:spPr>
      </p:pic>
      <p:sp>
        <p:nvSpPr>
          <p:cNvPr id="246" name="Google Shape;246;p42"/>
          <p:cNvSpPr txBox="1"/>
          <p:nvPr/>
        </p:nvSpPr>
        <p:spPr>
          <a:xfrm>
            <a:off x="4503625" y="3617575"/>
            <a:ext cx="1502700" cy="5241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spcBef>
                <a:spcPts val="0"/>
              </a:spcBef>
              <a:spcAft>
                <a:spcPts val="0"/>
              </a:spcAft>
              <a:buNone/>
            </a:pPr>
            <a:r>
              <a:rPr lang="en-GB">
                <a:solidFill>
                  <a:srgbClr val="FFFFFF"/>
                </a:solidFill>
                <a:latin typeface="+mj-lt"/>
                <a:ea typeface="Roboto"/>
                <a:cs typeface="Roboto"/>
                <a:sym typeface="Roboto"/>
              </a:rPr>
              <a:t>Colon </a:t>
            </a:r>
            <a:endParaRPr>
              <a:solidFill>
                <a:srgbClr val="FFFFFF"/>
              </a:solidFill>
              <a:latin typeface="+mj-lt"/>
              <a:ea typeface="Roboto"/>
              <a:cs typeface="Roboto"/>
              <a:sym typeface="Roboto"/>
            </a:endParaRPr>
          </a:p>
          <a:p>
            <a:pPr marL="0" lvl="0" indent="0" rtl="0">
              <a:spcBef>
                <a:spcPts val="0"/>
              </a:spcBef>
              <a:spcAft>
                <a:spcPts val="0"/>
              </a:spcAft>
              <a:buNone/>
            </a:pPr>
            <a:r>
              <a:rPr lang="en-GB">
                <a:solidFill>
                  <a:srgbClr val="FFFFFF"/>
                </a:solidFill>
                <a:latin typeface="+mj-lt"/>
                <a:ea typeface="Roboto"/>
                <a:cs typeface="Roboto"/>
                <a:sym typeface="Roboto"/>
              </a:rPr>
              <a:t>(Large intestine)</a:t>
            </a:r>
            <a:endParaRPr>
              <a:solidFill>
                <a:srgbClr val="FFFFFF"/>
              </a:solidFill>
              <a:latin typeface="+mj-lt"/>
              <a:ea typeface="Roboto"/>
              <a:cs typeface="Roboto"/>
              <a:sym typeface="Roboto"/>
            </a:endParaRPr>
          </a:p>
        </p:txBody>
      </p:sp>
      <p:cxnSp>
        <p:nvCxnSpPr>
          <p:cNvPr id="247" name="Google Shape;247;p42"/>
          <p:cNvCxnSpPr/>
          <p:nvPr/>
        </p:nvCxnSpPr>
        <p:spPr>
          <a:xfrm>
            <a:off x="5162050" y="3821675"/>
            <a:ext cx="1344900" cy="4800"/>
          </a:xfrm>
          <a:prstGeom prst="straightConnector1">
            <a:avLst/>
          </a:prstGeom>
          <a:noFill/>
          <a:ln w="9525" cap="flat" cmpd="sng">
            <a:solidFill>
              <a:srgbClr val="FFFFFF"/>
            </a:solidFill>
            <a:prstDash val="solid"/>
            <a:round/>
            <a:headEnd type="none" w="med" len="med"/>
            <a:tailEnd type="triangle" w="med" len="med"/>
          </a:ln>
          <a:effectLst>
            <a:outerShdw blurRad="57150" dist="19050" dir="5400000" algn="bl" rotWithShape="0">
              <a:srgbClr val="000000">
                <a:alpha val="50000"/>
              </a:srgbClr>
            </a:outerShdw>
          </a:effectLst>
        </p:spPr>
      </p:cxnSp>
    </p:spTree>
  </p:cSld>
  <p:clrMapOvr>
    <a:masterClrMapping/>
  </p:clrMapOvr>
</p:sld>
</file>

<file path=ppt/theme/theme1.xml><?xml version="1.0" encoding="utf-8"?>
<a:theme xmlns:a="http://schemas.openxmlformats.org/drawingml/2006/main" name="Curiscope Red">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656</Words>
  <Application>Microsoft Macintosh PowerPoint</Application>
  <PresentationFormat>On-screen Show (16:9)</PresentationFormat>
  <Paragraphs>86</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Nunito</vt:lpstr>
      <vt:lpstr>Questrial</vt:lpstr>
      <vt:lpstr>Roboto</vt:lpstr>
      <vt:lpstr>Arial</vt:lpstr>
      <vt:lpstr>Curiscope Red</vt:lpstr>
      <vt:lpstr>Digestive System  Primary/Elementary</vt:lpstr>
      <vt:lpstr>PowerPoint Presentation</vt:lpstr>
      <vt:lpstr>Let’s make a model digestive system! </vt:lpstr>
      <vt:lpstr>It begins in the mouth</vt:lpstr>
      <vt:lpstr>What next?</vt:lpstr>
      <vt:lpstr>The stomach</vt:lpstr>
      <vt:lpstr>Then where?</vt:lpstr>
      <vt:lpstr>The small intestine</vt:lpstr>
      <vt:lpstr>The finale!</vt:lpstr>
      <vt:lpstr>The finale!</vt:lpstr>
      <vt:lpstr>Let’s recap</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Digestive System  Primary/Elementary</dc:title>
  <cp:lastModifiedBy>Rosanne Blundell</cp:lastModifiedBy>
  <cp:revision>8</cp:revision>
  <dcterms:modified xsi:type="dcterms:W3CDTF">2018-08-21T11:53:02Z</dcterms:modified>
</cp:coreProperties>
</file>