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/>
    <p:restoredTop sz="94626"/>
  </p:normalViewPr>
  <p:slideViewPr>
    <p:cSldViewPr snapToGrid="0">
      <p:cViewPr varScale="1">
        <p:scale>
          <a:sx n="161" d="100"/>
          <a:sy n="161" d="100"/>
        </p:scale>
        <p:origin x="52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7062049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7062049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f7062049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f7062049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f7062049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f7062049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bf358f0b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bf358f0b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f706204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f706204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706204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7062049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f706204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f7062049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706204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706204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f7062049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f7062049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f7062049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f7062049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7062049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7062049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3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15040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Circulatory System Quiz</a:t>
            </a:r>
            <a:endParaRPr dirty="0">
              <a:latin typeface="+mj-l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159" y="4425524"/>
            <a:ext cx="1773677" cy="7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3;p16"/>
          <p:cNvSpPr/>
          <p:nvPr/>
        </p:nvSpPr>
        <p:spPr>
          <a:xfrm>
            <a:off x="1173892" y="2755557"/>
            <a:ext cx="6663631" cy="1790325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 note to teachers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This resource is recommended for use in two ways:</a:t>
            </a: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the answer scheme to the Circulatory System Challenge cards. Using the challenge cards, students discover the answers to each question as they are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 Downloads are available in the teacher resources repository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https://</a:t>
            </a:r>
            <a:r>
              <a:rPr lang="en-GB" u="sng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www.curiscope.com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/pages/science-lesson-plans-human-body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+mj-lt"/>
              </a:rPr>
              <a:t>As a group quiz after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75400" y="563559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</a:rPr>
              <a:t>Which statement is correct?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346175" y="2348848"/>
            <a:ext cx="3822111" cy="445669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163284" y="1274611"/>
            <a:ext cx="4571997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All blood that returns to the heart is deoxygenated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Exchange of carbon dioxide to the lungs occurs in the bronchioles</a:t>
            </a:r>
          </a:p>
          <a:p>
            <a:pPr marL="457200" indent="-317500"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Blood flows away from your heart via arteries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None of the above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86593" y="3868889"/>
            <a:ext cx="4571998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Veins carry blood back to the heart; they are darker than arteries as they carry back deoxygenated blood.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Arteries are much thicker to contain the high pressure of blood pumping through to your entire body.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l="23734" r="25125"/>
          <a:stretch/>
        </p:blipFill>
        <p:spPr>
          <a:xfrm>
            <a:off x="4581900" y="-1975"/>
            <a:ext cx="45621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66588" y="214947"/>
            <a:ext cx="20345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8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carries waste away from tissues and organs?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473375" y="2461175"/>
            <a:ext cx="1156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14186" y="162687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Platelets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White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Plasma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Red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267246" y="4047775"/>
            <a:ext cx="41925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Plasma makes up for approximately 55% of total blood volume.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Plasma is also the coolest name in the body! It is a clear,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straw-coloured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fluid. It also helps carry the blood cells around your body.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l="25195" r="27928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9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</a:rPr>
              <a:t>The LUB-DUB sound that the heart makes is caused by: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73374" y="2461175"/>
            <a:ext cx="2689955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379500" y="1620237"/>
            <a:ext cx="3836999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Flow of blood into the heart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Push of blood out of the heart 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Closing of the valves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Opening of the valves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290048" y="3529850"/>
            <a:ext cx="4030552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A defective valve can cause a hissing sound when a stream of blood squirts backwards through the valves.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l="38474" r="2269"/>
          <a:stretch/>
        </p:blipFill>
        <p:spPr>
          <a:xfrm>
            <a:off x="4572000" y="-1975"/>
            <a:ext cx="4572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09202" y="214947"/>
            <a:ext cx="22669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10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3121" r="3131"/>
          <a:stretch/>
        </p:blipFill>
        <p:spPr>
          <a:xfrm>
            <a:off x="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63131"/>
                </a:solidFill>
                <a:latin typeface="+mj-lt"/>
              </a:rPr>
              <a:t>Circulatory System</a:t>
            </a:r>
            <a:endParaRPr>
              <a:solidFill>
                <a:srgbClr val="D63131"/>
              </a:solidFill>
              <a:latin typeface="+mj-l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5400" y="903102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How many miles (or kilometers) of blood vessels are in the average human body?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451500" y="2648154"/>
            <a:ext cx="26262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 miles (16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100 miles (160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6000 miles (9,656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60000+ miles (96,560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80110" y="3557025"/>
            <a:ext cx="3941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Compare that to the earth circumference of only 24,000 miles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(38,600km) 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!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30267" r="22856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1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Blood that enters the lungs to receive oxygen is known as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51499" y="1796700"/>
            <a:ext cx="2599813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19256" y="1699749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Deo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xygenated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O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xygenated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Detoxified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Retoxified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9866" y="3511725"/>
            <a:ext cx="3837000" cy="6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The blood has had oxygen removed and is therefore “de” oxygenated.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l="24833" r="23805"/>
          <a:stretch/>
        </p:blipFill>
        <p:spPr>
          <a:xfrm>
            <a:off x="4572000" y="-1975"/>
            <a:ext cx="45819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2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75400" y="942613"/>
            <a:ext cx="5965480" cy="408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</a:rPr>
              <a:t>Which one of the following is in the correct order of blood flow: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51499" y="2460625"/>
            <a:ext cx="3119603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50293" y="1620237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Vein, artery, arteriole, capillary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Vein, arteriole, capillary, artery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Artery, arteriole, capillary, vein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Artery, capillary, vein, artery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30999" y="4091398"/>
            <a:ext cx="4380149" cy="6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“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Capillar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” comes from the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G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reek for “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hairlike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”.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3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11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880" y="0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D26EA-08BF-4A89-9BCA-4620ED609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735" y="1302950"/>
            <a:ext cx="44386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How often does the heart beat?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60549" y="2787300"/>
            <a:ext cx="2394617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379500" y="1560602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Every time you blink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 million times a day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Every time you breath in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100,000 times a day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9499" y="3529850"/>
            <a:ext cx="3695543" cy="8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Your heart is busier than you, beating even when you are resting; between 60 and 100 times a minute!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4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10" name="Google Shape;117;p19"/>
          <p:cNvPicPr preferRelativeResize="0"/>
          <p:nvPr/>
        </p:nvPicPr>
        <p:blipFill rotWithShape="1">
          <a:blip r:embed="rId4">
            <a:alphaModFix/>
          </a:blip>
          <a:srcRect l="11119"/>
          <a:stretch/>
        </p:blipFill>
        <p:spPr>
          <a:xfrm>
            <a:off x="4605900" y="11235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75399" y="724200"/>
            <a:ext cx="4564957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is the name of the upper chambers of the heart?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60550" y="2101500"/>
            <a:ext cx="9882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356173" y="162182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Ventricles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Atria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Valves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9865" y="3529850"/>
            <a:ext cx="4003657" cy="10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Atria is also the name used for large open spaces in a building, and comes from the Latin “Atrium”, which was the word for the central court in a house. 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5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stops the blood in your heart from flowing the wrong way?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73375" y="2461175"/>
            <a:ext cx="10698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297931" y="162182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Gravity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Pistons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Valves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275400" y="3529850"/>
            <a:ext cx="3941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Just like in a bicycle pump, valves control the direction of blood flow in the heart.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l="19931" r="32757"/>
          <a:stretch/>
        </p:blipFill>
        <p:spPr>
          <a:xfrm>
            <a:off x="4572000" y="-1975"/>
            <a:ext cx="4571996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6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do red blood cells carry?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706640" y="2731820"/>
            <a:ext cx="2915868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538524" y="152084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Carbon dioxide to the lungs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Nutrients to the muscles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Instructions from the brain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Oxygen around the body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19866" y="3529850"/>
            <a:ext cx="39411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Red blood cells carry oxygen to tissues and organs in the body, and that oxygen is used to clean the blood.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r="18732"/>
          <a:stretch/>
        </p:blipFill>
        <p:spPr>
          <a:xfrm>
            <a:off x="4572000" y="-1975"/>
            <a:ext cx="4572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7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Custom 3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611</Words>
  <Application>Microsoft Macintosh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Circulatory System Quiz</vt:lpstr>
      <vt:lpstr>Circulatory System</vt:lpstr>
      <vt:lpstr>How many miles (or kilometers) of blood vessels are in the average human body?</vt:lpstr>
      <vt:lpstr>Blood that enters the lungs to receive oxygen is known as …</vt:lpstr>
      <vt:lpstr>Which one of the following is in the correct order of blood flow:</vt:lpstr>
      <vt:lpstr>How often does the heart beat?</vt:lpstr>
      <vt:lpstr>What is the name of the upper chambers of the heart?</vt:lpstr>
      <vt:lpstr>What stops the blood in your heart from flowing the wrong way?</vt:lpstr>
      <vt:lpstr>What do red blood cells carry?</vt:lpstr>
      <vt:lpstr>Which statement is correct?</vt:lpstr>
      <vt:lpstr>Which of the following carries waste away from tissues and organs?</vt:lpstr>
      <vt:lpstr>The LUB-DUB sound that the heart makes is caused by: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Quiz</dc:title>
  <cp:lastModifiedBy>Edward Barton</cp:lastModifiedBy>
  <cp:revision>17</cp:revision>
  <dcterms:modified xsi:type="dcterms:W3CDTF">2020-03-25T15:52:17Z</dcterms:modified>
</cp:coreProperties>
</file>