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4626"/>
  </p:normalViewPr>
  <p:slideViewPr>
    <p:cSldViewPr snapToGrid="0">
      <p:cViewPr varScale="1">
        <p:scale>
          <a:sx n="161" d="100"/>
          <a:sy n="161" d="100"/>
        </p:scale>
        <p:origin x="3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f94894c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f94894c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f94894c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f94894c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f94894c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f94894c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bf358f0b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bf358f0b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f94894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f94894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94894c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94894c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f94894c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f94894c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f94894c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f94894c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f94894c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f94894c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f94894c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f94894c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f94894c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f94894c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3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4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uriscope.com/pages/science-lesson-plans-human-bod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 amt="50000"/>
          </a:blip>
          <a:srcRect l="3218" r="3227"/>
          <a:stretch/>
        </p:blipFill>
        <p:spPr>
          <a:xfrm>
            <a:off x="0" y="-10575"/>
            <a:ext cx="9144003" cy="515407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15040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Skeletal System Quiz</a:t>
            </a:r>
            <a:endParaRPr dirty="0">
              <a:latin typeface="+mj-l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159" y="4425524"/>
            <a:ext cx="1773677" cy="7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3;p16"/>
          <p:cNvSpPr/>
          <p:nvPr/>
        </p:nvSpPr>
        <p:spPr>
          <a:xfrm>
            <a:off x="1173892" y="2755557"/>
            <a:ext cx="6663631" cy="1790325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 note to teachers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This resource is recommended for use in two ways:</a:t>
            </a: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the answer scheme to the Skeletal System Challenge cards. Using the challenge cards, students discover the answers to each question as they are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 Downloads are available in the teacher resources repository 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https://www.curiscope.com/pages/science-lesson-plans-human-body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a group quiz after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White blood cells are able to ...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86802" y="2420677"/>
            <a:ext cx="2056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379500" y="157167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Change colour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Carry oxygen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Defend the body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Carry instructions to organs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Pus contains dead white blood cells, fallen heroes in the battle to protect your body.</a:t>
            </a:r>
            <a:endParaRPr sz="16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 l="9370" r="9362"/>
          <a:stretch/>
        </p:blipFill>
        <p:spPr>
          <a:xfrm>
            <a:off x="4572000" y="0"/>
            <a:ext cx="457199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Collagen can also be found in…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468961" y="2070725"/>
            <a:ext cx="11238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439754" y="157167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Apples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Hair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Steel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Pencils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Collagen is our bodies most abundant protein, making up to 35% of your total protein content.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 l="30702" r="10038"/>
          <a:stretch/>
        </p:blipFill>
        <p:spPr>
          <a:xfrm>
            <a:off x="4572000" y="0"/>
            <a:ext cx="4572000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You can </a:t>
            </a:r>
            <a:r>
              <a:rPr lang="en-US" sz="1600" b="1" dirty="0">
                <a:solidFill>
                  <a:schemeClr val="lt1"/>
                </a:solidFill>
                <a:latin typeface="+mj-lt"/>
              </a:rPr>
              <a:t>improve the health of your </a:t>
            </a:r>
            <a:r>
              <a:rPr lang="en" sz="1600" b="1" dirty="0">
                <a:solidFill>
                  <a:schemeClr val="lt1"/>
                </a:solidFill>
                <a:latin typeface="+mj-lt"/>
              </a:rPr>
              <a:t>bones through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453602" y="2996100"/>
            <a:ext cx="2047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79499" y="1789200"/>
            <a:ext cx="4112113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Eating foods that are high in calcium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Exercise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Taking vitamin 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All of the above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79499" y="3821249"/>
            <a:ext cx="3750373" cy="9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It's always a good idea to think and read about your health, but it is best to be active throughout your life. 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l="2262" r="2262"/>
          <a:stretch/>
        </p:blipFill>
        <p:spPr>
          <a:xfrm>
            <a:off x="4572000" y="0"/>
            <a:ext cx="457200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9999"/>
                </a:solidFill>
                <a:latin typeface="+mj-lt"/>
              </a:rPr>
              <a:t>Skeletal System</a:t>
            </a:r>
            <a:endParaRPr dirty="0">
              <a:solidFill>
                <a:srgbClr val="999999"/>
              </a:solidFill>
              <a:latin typeface="+mj-l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Without bones you would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520763" y="2640525"/>
            <a:ext cx="13863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22514" y="1789200"/>
            <a:ext cx="3693986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Float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Sink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Fall over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Look the same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Falling over would be the least of your worries!</a:t>
            </a:r>
            <a:endParaRPr sz="16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is NOT an organ?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70777" y="1614840"/>
            <a:ext cx="10614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12466" y="1533216"/>
            <a:ext cx="3704034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Lungs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Heart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941100" cy="8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Bones are organs too!</a:t>
            </a:r>
            <a:endParaRPr sz="16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Cells make up every organ in our body but are not organs in themselves, they are the building blocks.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l="25000" r="25000"/>
          <a:stretch/>
        </p:blipFill>
        <p:spPr>
          <a:xfrm>
            <a:off x="4572000" y="0"/>
            <a:ext cx="4572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-9900" y="8073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Bones are made of…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379500" y="2172450"/>
            <a:ext cx="32427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83600" y="1324975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steel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carbon </a:t>
            </a: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fibre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collagen and calcium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hardened muscles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3700669"/>
            <a:ext cx="4572000" cy="10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Collagen adds flexibility to the calcium, which forms the firm framework of the bone.  Together they can handle great strain while still being able to flex. </a:t>
            </a:r>
            <a:endParaRPr sz="16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Carbon 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fibre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 is often used for prosthetic running blades.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l="31022" r="22101"/>
          <a:stretch/>
        </p:blipFill>
        <p:spPr>
          <a:xfrm>
            <a:off x="4572000" y="0"/>
            <a:ext cx="4571996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200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Astronauts can come back to earth with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617430" y="2640525"/>
            <a:ext cx="18300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72756" y="1789200"/>
            <a:ext cx="3643744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More teeth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More 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Lighter 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 heavy heart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Weightlessness has many strange effects on the body.</a:t>
            </a:r>
            <a:endParaRPr sz="16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l="25000" r="25000"/>
          <a:stretch/>
        </p:blipFill>
        <p:spPr>
          <a:xfrm>
            <a:off x="4572000" y="0"/>
            <a:ext cx="457199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can have stronger than average bones?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510128" y="2636961"/>
            <a:ext cx="14226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72756" y="1789200"/>
            <a:ext cx="3643744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Accountants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Animators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Athletes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 teachers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4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Perhaps your gym teacher too!</a:t>
            </a:r>
            <a:endParaRPr sz="16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l="26564" r="26559"/>
          <a:stretch/>
        </p:blipFill>
        <p:spPr>
          <a:xfrm>
            <a:off x="4572000" y="0"/>
            <a:ext cx="4571996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can be found inside bones?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664500" y="2276575"/>
            <a:ext cx="13953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658525" y="1789200"/>
            <a:ext cx="3553309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Turnips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Marrow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Courgette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Carrots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To be fair, marrow does share its name with a vegetable (overgrown courgettes aka zucchini).</a:t>
            </a:r>
            <a:endParaRPr sz="16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is marrow responsible </a:t>
            </a:r>
            <a:r>
              <a:rPr lang="en" sz="1600" b="1" dirty="0" err="1">
                <a:solidFill>
                  <a:schemeClr val="lt1"/>
                </a:solidFill>
                <a:latin typeface="+mj-lt"/>
              </a:rPr>
              <a:t>fo</a:t>
            </a:r>
            <a:r>
              <a:rPr lang="en-US" sz="1600" b="1" dirty="0">
                <a:solidFill>
                  <a:schemeClr val="lt1"/>
                </a:solidFill>
                <a:latin typeface="+mj-lt"/>
              </a:rPr>
              <a:t>r?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522749" y="2098400"/>
            <a:ext cx="3694687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14000" y="1621825"/>
            <a:ext cx="403742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Storing oxygen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Producing red and white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Filling in the gaps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Filtering your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8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Marrow is soft and spongy and works day and night to renew your red and white blood cells.</a:t>
            </a:r>
            <a:endParaRPr sz="16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l="47086" t="-880" r="6037" b="880"/>
          <a:stretch/>
        </p:blipFill>
        <p:spPr>
          <a:xfrm>
            <a:off x="4572000" y="0"/>
            <a:ext cx="4571996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444</Words>
  <Application>Microsoft Macintosh PowerPoint</Application>
  <PresentationFormat>On-screen Show (16:9)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Material</vt:lpstr>
      <vt:lpstr>Skeletal System Quiz</vt:lpstr>
      <vt:lpstr>Skeletal System</vt:lpstr>
      <vt:lpstr>Without bones you would …</vt:lpstr>
      <vt:lpstr>Which of the following is NOT an organ?</vt:lpstr>
      <vt:lpstr>Bones are made of…</vt:lpstr>
      <vt:lpstr>Astronauts can come back to earth with …</vt:lpstr>
      <vt:lpstr>Which of the following can have stronger than average bones?</vt:lpstr>
      <vt:lpstr>What can be found inside bones?</vt:lpstr>
      <vt:lpstr>What is marrow responsible for?</vt:lpstr>
      <vt:lpstr>White blood cells are able to ...</vt:lpstr>
      <vt:lpstr>Collagen can also be found in…</vt:lpstr>
      <vt:lpstr>You can improve the health of your bones through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Quiz</dc:title>
  <cp:lastModifiedBy>Edward Barton</cp:lastModifiedBy>
  <cp:revision>11</cp:revision>
  <dcterms:modified xsi:type="dcterms:W3CDTF">2020-03-25T21:11:42Z</dcterms:modified>
</cp:coreProperties>
</file>