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f7062049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f7062049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f7062049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f7062049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7062049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7062049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bf358f0b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bf358f0b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f706204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f706204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706204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7062049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f706204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f7062049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706204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706204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f7062049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f7062049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f7062049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f7062049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7062049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7062049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3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uriscope.com/pages/science-lesson-plans-human-bod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1751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Circulatory System Quiz</a:t>
            </a:r>
            <a:endParaRPr dirty="0">
              <a:latin typeface="+mj-l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159" y="4425524"/>
            <a:ext cx="1773677" cy="7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3;p16"/>
          <p:cNvSpPr/>
          <p:nvPr/>
        </p:nvSpPr>
        <p:spPr>
          <a:xfrm>
            <a:off x="1173892" y="2755557"/>
            <a:ext cx="6663631" cy="1790325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 note to teachers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This resource is recommended for use in two ways:</a:t>
            </a: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the answer scheme to the Circulatory System Challenge cards. Using the challenge cards, students discover the answers to each question as they are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 Downloads are available in the teacher resources repository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https://www.curiscope.com/pages/science-lesson-plans-human-body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a group quiz after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carry nutrients to the tissues and organs?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73375" y="2461175"/>
            <a:ext cx="1156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291578" y="162182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Platelets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White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Plasma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Green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79499" y="3529850"/>
            <a:ext cx="3661159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Plasma is also the coolest name in the body! 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It is a clear, 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straw-coloured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 fluid. It also helps carry the blood cells around your body.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l="38474" r="2269"/>
          <a:stretch/>
        </p:blipFill>
        <p:spPr>
          <a:xfrm>
            <a:off x="4572000" y="-1975"/>
            <a:ext cx="4572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8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carries waste away from tissues and organs?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473375" y="2461175"/>
            <a:ext cx="1156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23517" y="1613488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Platelets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White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Plasma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Green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275400" y="352985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Plasma makes up for approximately 55% of total blood volume.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l="25195" r="27928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9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Blood flows away from the heart via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473374" y="1789200"/>
            <a:ext cx="1516063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572230" y="1669932"/>
            <a:ext cx="3743125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Arteries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Esophagus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Bronchioles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05358" y="3653420"/>
            <a:ext cx="4130718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Veins carry blood back to the heart; 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" sz="1600" dirty="0">
                <a:solidFill>
                  <a:srgbClr val="FFFFFF"/>
                </a:solidFill>
                <a:latin typeface="+mj-lt"/>
              </a:rPr>
              <a:t>they are darker than arteries as they carry back deoxygenated blood.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l="23734" r="25125"/>
          <a:stretch/>
        </p:blipFill>
        <p:spPr>
          <a:xfrm>
            <a:off x="4581900" y="-1975"/>
            <a:ext cx="45621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0371" y="214947"/>
            <a:ext cx="22669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10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3121" r="3131"/>
          <a:stretch/>
        </p:blipFill>
        <p:spPr>
          <a:xfrm>
            <a:off x="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63131"/>
                </a:solidFill>
                <a:latin typeface="+mj-lt"/>
              </a:rPr>
              <a:t>Circulatory System</a:t>
            </a:r>
            <a:endParaRPr dirty="0">
              <a:solidFill>
                <a:srgbClr val="D63131"/>
              </a:solidFill>
              <a:latin typeface="+mj-l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5400" y="934269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How many miles (or kilometers) of blood vessels are in the average human body?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451500" y="2648154"/>
            <a:ext cx="26262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91857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 miles (16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100 miles (160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6000 miles (9,656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60000+ miles (96,560 km)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30071" y="3878304"/>
            <a:ext cx="3710587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Compare that to the earth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’s 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circumference of only 24,000 miles!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(38,600 km)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30267" r="22856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1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Blood that enters the lungs to receive oxygen is known as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51499" y="1796700"/>
            <a:ext cx="2538835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15427" y="1699749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Deo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xygenated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O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xygenated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Detoxified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Retoxified</a:t>
            </a: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7715" y="3795932"/>
            <a:ext cx="3941100" cy="6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The blood has had oxygen removed and is therefore “de” oxygenated.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l="24833" r="23805"/>
          <a:stretch/>
        </p:blipFill>
        <p:spPr>
          <a:xfrm>
            <a:off x="4572000" y="-1975"/>
            <a:ext cx="45819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2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is smallest in diameter?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51500" y="2460625"/>
            <a:ext cx="14187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75400" y="162182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Arteries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Capillaries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Arterioles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55930" y="3547950"/>
            <a:ext cx="3772373" cy="6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“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Capillar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” comes from the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G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reek for 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" sz="1600" dirty="0">
                <a:solidFill>
                  <a:srgbClr val="FFFFFF"/>
                </a:solidFill>
                <a:latin typeface="+mj-lt"/>
              </a:rPr>
              <a:t>“hair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-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like”.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3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How often does the heart beat?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621189" y="2787300"/>
            <a:ext cx="2418572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453642" y="1560602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Every time you blink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 million times a day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Every time you breath in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100,000 times a day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80644" y="3876173"/>
            <a:ext cx="3360600" cy="8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Your heart is busier than you, beating even when you are resting; between 60 and 100 times a minute!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4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75399" y="724200"/>
            <a:ext cx="4564957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is the name of the upper chambers of the heart?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60550" y="2101500"/>
            <a:ext cx="9882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385515" y="1644257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Ventricles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Atria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Valves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Veins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18858" y="3529850"/>
            <a:ext cx="4003657" cy="10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Atria is also the name used for large open spaces in a building, and comes from the Latin “Atrium”, which was the word for the central court in a house. 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5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stops the blood in your heart from flowing the wrong way?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73375" y="2461175"/>
            <a:ext cx="10698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309521" y="162182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Gravity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Pistons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Valves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280644" y="3727560"/>
            <a:ext cx="4039956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Just like in a bicycle pump, valves control the direction of blood flow in the heart.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l="19931" r="32757"/>
          <a:stretch/>
        </p:blipFill>
        <p:spPr>
          <a:xfrm>
            <a:off x="4572000" y="-1975"/>
            <a:ext cx="4571996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6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3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D6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do red blood cells carry?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473375" y="2765975"/>
            <a:ext cx="2838236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92367" y="154475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Carbon dioxide to the lungs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Nutrients to the muscles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Instructions from the brain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Oxygen around the body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255930" y="3529850"/>
            <a:ext cx="396057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Red blood cells carry oxygen to tissues and organs in the body, and that oxygen is used to clean the blood.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r="18732"/>
          <a:stretch/>
        </p:blipFill>
        <p:spPr>
          <a:xfrm>
            <a:off x="4572000" y="-1975"/>
            <a:ext cx="4572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7939" y="214947"/>
            <a:ext cx="20329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Question 7</a:t>
            </a:r>
            <a:endParaRPr lang="en-GB" sz="300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515</Words>
  <Application>Microsoft Macintosh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Circulatory System Quiz</vt:lpstr>
      <vt:lpstr>Circulatory System</vt:lpstr>
      <vt:lpstr>How many miles (or kilometers) of blood vessels are in the average human body?</vt:lpstr>
      <vt:lpstr>Blood that enters the lungs to receive oxygen is known as …</vt:lpstr>
      <vt:lpstr>Which of the following is smallest in diameter?</vt:lpstr>
      <vt:lpstr>How often does the heart beat?</vt:lpstr>
      <vt:lpstr>What is the name of the upper chambers of the heart?</vt:lpstr>
      <vt:lpstr>What stops the blood in your heart from flowing the wrong way?</vt:lpstr>
      <vt:lpstr>What do red blood cells carry?</vt:lpstr>
      <vt:lpstr>Which of the following carry nutrients to the tissues and organs?</vt:lpstr>
      <vt:lpstr>Which of the following carries waste away from tissues and organs?</vt:lpstr>
      <vt:lpstr>Blood flows away from the heart via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Quiz</dc:title>
  <cp:lastModifiedBy>Edward Barton</cp:lastModifiedBy>
  <cp:revision>12</cp:revision>
  <dcterms:modified xsi:type="dcterms:W3CDTF">2020-03-25T15:52:48Z</dcterms:modified>
</cp:coreProperties>
</file>