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9f94862ae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9f94862ae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9f94862ae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9f94862ae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9f94862ae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9f94862ae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bf358f0b_0_9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7bf358f0b_0_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9f94862ae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9f94862ae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9f94862ae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9f94862ae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9f94862ae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9f94862ae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9f94862ae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9f94862ae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9f94862ae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9f94862ae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9f94862ae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9f94862ae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9f94862ae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9f94862ae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3"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4"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DBD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 amt="50000"/>
          </a:blip>
          <a:srcRect b="7727" l="0" r="0" t="7727"/>
          <a:stretch/>
        </p:blipFill>
        <p:spPr>
          <a:xfrm>
            <a:off x="0" y="-10575"/>
            <a:ext cx="9144000" cy="515407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Respiratory System Quiz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5159" y="4425524"/>
            <a:ext cx="1773677" cy="70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DBD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297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4"/>
          <p:cNvSpPr txBox="1"/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What can help recover your breath after exercise?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412950" y="2102550"/>
            <a:ext cx="3182100" cy="3714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4"/>
          <p:cNvSpPr txBox="1"/>
          <p:nvPr/>
        </p:nvSpPr>
        <p:spPr>
          <a:xfrm>
            <a:off x="379500" y="1789200"/>
            <a:ext cx="41121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Facing north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Placing your hands on your hips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Rolling your tongue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Shutting your eyes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4"/>
          <p:cNvSpPr txBox="1"/>
          <p:nvPr>
            <p:ph type="title"/>
          </p:nvPr>
        </p:nvSpPr>
        <p:spPr>
          <a:xfrm>
            <a:off x="379500" y="3529850"/>
            <a:ext cx="33606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Placing your hands on your hips opens up more air space in your lungs.</a:t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 rotWithShape="1">
          <a:blip r:embed="rId4">
            <a:alphaModFix/>
          </a:blip>
          <a:srcRect b="0" l="26564" r="26559" t="0"/>
          <a:stretch/>
        </p:blipFill>
        <p:spPr>
          <a:xfrm>
            <a:off x="4572000" y="-1975"/>
            <a:ext cx="45719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DBD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297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5"/>
          <p:cNvSpPr txBox="1"/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What exchanges in an Alveoli?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412950" y="2102550"/>
            <a:ext cx="1208100" cy="3714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5"/>
          <p:cNvSpPr txBox="1"/>
          <p:nvPr/>
        </p:nvSpPr>
        <p:spPr>
          <a:xfrm>
            <a:off x="379500" y="1789200"/>
            <a:ext cx="41121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Glucose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Vitamins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Blood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5"/>
          <p:cNvSpPr txBox="1"/>
          <p:nvPr>
            <p:ph type="title"/>
          </p:nvPr>
        </p:nvSpPr>
        <p:spPr>
          <a:xfrm>
            <a:off x="379500" y="3529850"/>
            <a:ext cx="33606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Two gases exchange in the alveoli of our lungs: Carbon Dioxide and Oxygen.</a:t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1391" y="-1975"/>
            <a:ext cx="2893220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DBD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297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6"/>
          <p:cNvSpPr txBox="1"/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What happens to Carbon Dioxide in the lungs?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91" name="Google Shape;191;p26"/>
          <p:cNvSpPr/>
          <p:nvPr/>
        </p:nvSpPr>
        <p:spPr>
          <a:xfrm>
            <a:off x="379500" y="1789200"/>
            <a:ext cx="2239200" cy="3714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6"/>
          <p:cNvSpPr txBox="1"/>
          <p:nvPr/>
        </p:nvSpPr>
        <p:spPr>
          <a:xfrm>
            <a:off x="379500" y="1789200"/>
            <a:ext cx="41121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 breathe it out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 converts to Oxygen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 converts sugars to energy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 turns to liquid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6"/>
          <p:cNvSpPr txBox="1"/>
          <p:nvPr>
            <p:ph type="title"/>
          </p:nvPr>
        </p:nvSpPr>
        <p:spPr>
          <a:xfrm>
            <a:off x="379500" y="3529850"/>
            <a:ext cx="3360600" cy="114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To prevent reaching toxic levels, Carbon Dioxide is removed from the blood by the alveoli and sent back to the lungs to be breathed out. Nice!</a:t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194" name="Google Shape;1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 rotWithShape="1">
          <a:blip r:embed="rId4">
            <a:alphaModFix/>
          </a:blip>
          <a:srcRect b="0" l="0" r="11111" t="0"/>
          <a:stretch/>
        </p:blipFill>
        <p:spPr>
          <a:xfrm>
            <a:off x="4572000" y="-1975"/>
            <a:ext cx="45719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DBD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3121" r="3131" t="0"/>
          <a:stretch/>
        </p:blipFill>
        <p:spPr>
          <a:xfrm>
            <a:off x="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0" y="2574400"/>
            <a:ext cx="4568400" cy="17145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97DBD"/>
                </a:solidFill>
              </a:rPr>
              <a:t>Respiratory System</a:t>
            </a:r>
            <a:endParaRPr>
              <a:solidFill>
                <a:srgbClr val="297DBD"/>
              </a:solidFill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DBD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297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460550" y="2101500"/>
            <a:ext cx="2220000" cy="3714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379500" y="1789200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Every time you blink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 million times a day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Every time you breath in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100,000 times a day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Roughly how many times do we breathe in and out?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94" name="Google Shape;94;p17"/>
          <p:cNvSpPr txBox="1"/>
          <p:nvPr>
            <p:ph type="title"/>
          </p:nvPr>
        </p:nvSpPr>
        <p:spPr>
          <a:xfrm>
            <a:off x="379500" y="3529850"/>
            <a:ext cx="3360600" cy="110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Adults normally breathe 12-20 times a minute when resting, but for children it is normal to take almost twice as many breaths.</a:t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1391" y="-1975"/>
            <a:ext cx="289322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DBD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297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 txBox="1"/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Why do we need Oxygen?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460550" y="2787300"/>
            <a:ext cx="2790300" cy="3714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379500" y="1789200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make water with Hydrogen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digest our food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conduct electricity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convert sugars to energy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8"/>
          <p:cNvSpPr txBox="1"/>
          <p:nvPr>
            <p:ph type="title"/>
          </p:nvPr>
        </p:nvSpPr>
        <p:spPr>
          <a:xfrm>
            <a:off x="379500" y="3529850"/>
            <a:ext cx="3360600" cy="110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A process involving oxygen is known as aerobic. In our bodies aerobic respiration is the way we convert sugars into the energy our bodies need.</a:t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4">
            <a:alphaModFix/>
          </a:blip>
          <a:srcRect b="0" l="5555" r="5555" t="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DBD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297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 txBox="1"/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How many bronchi do you have?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469625" y="2461300"/>
            <a:ext cx="734700" cy="3714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379500" y="1789200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 for each lung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Millions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9"/>
          <p:cNvSpPr txBox="1"/>
          <p:nvPr>
            <p:ph type="title"/>
          </p:nvPr>
        </p:nvSpPr>
        <p:spPr>
          <a:xfrm>
            <a:off x="379500" y="3529850"/>
            <a:ext cx="3360600" cy="8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Bronchi is plural for your left and right Bronchus -  they are the extensions of your windpipe into the lungs.</a:t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4">
            <a:alphaModFix/>
          </a:blip>
          <a:srcRect b="0" l="32602" r="20522" t="0"/>
          <a:stretch/>
        </p:blipFill>
        <p:spPr>
          <a:xfrm>
            <a:off x="4572000" y="0"/>
            <a:ext cx="45719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DBD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297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 txBox="1"/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What are the small air sacs in lungs called?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469625" y="2144350"/>
            <a:ext cx="1061400" cy="3714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379500" y="1789200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Abalone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Alveoli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Ravioli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Anchovy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0"/>
          <p:cNvSpPr txBox="1"/>
          <p:nvPr>
            <p:ph type="title"/>
          </p:nvPr>
        </p:nvSpPr>
        <p:spPr>
          <a:xfrm>
            <a:off x="379500" y="3529850"/>
            <a:ext cx="3360600" cy="6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Whilst it is possible to get Anchovy in your lungs, it is not recommended!</a:t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 rotWithShape="1">
          <a:blip r:embed="rId4">
            <a:alphaModFix/>
          </a:blip>
          <a:srcRect b="0" l="26564" r="26559" t="0"/>
          <a:stretch/>
        </p:blipFill>
        <p:spPr>
          <a:xfrm>
            <a:off x="4572000" y="0"/>
            <a:ext cx="45719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DBD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297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1"/>
          <p:cNvSpPr txBox="1"/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Which of these muscles pull air into your lungs?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460575" y="2467550"/>
            <a:ext cx="1459200" cy="3714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379500" y="1789200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Heart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Tongue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Diaphragm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Bicep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1"/>
          <p:cNvSpPr txBox="1"/>
          <p:nvPr>
            <p:ph type="title"/>
          </p:nvPr>
        </p:nvSpPr>
        <p:spPr>
          <a:xfrm>
            <a:off x="379500" y="3529850"/>
            <a:ext cx="3360600" cy="8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The diaphragm is a dome shaped sheet of muscle that separates your chest from your abdomen. </a:t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1391" y="-1975"/>
            <a:ext cx="2893220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DBD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297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 txBox="1"/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What causes hiccups?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442450" y="1789200"/>
            <a:ext cx="4045200" cy="3714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2"/>
          <p:cNvSpPr txBox="1"/>
          <p:nvPr/>
        </p:nvSpPr>
        <p:spPr>
          <a:xfrm>
            <a:off x="379500" y="1789200"/>
            <a:ext cx="41121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Involuntary contractions of your diaphragm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Involuntary contractions of your heart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Involuntary contractions of your throat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Involuntary contractions of your tongue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2"/>
          <p:cNvSpPr txBox="1"/>
          <p:nvPr>
            <p:ph type="title"/>
          </p:nvPr>
        </p:nvSpPr>
        <p:spPr>
          <a:xfrm>
            <a:off x="379500" y="3529850"/>
            <a:ext cx="3360600" cy="8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Hiccups are spasms caused by irritation of the nerves of the diaphragm, luckily they rarely last too long!</a:t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1391" y="-1975"/>
            <a:ext cx="2893220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DBD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297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3"/>
          <p:cNvSpPr txBox="1"/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Blood flows to the lungs AFTER which organ?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58" name="Google Shape;158;p23"/>
          <p:cNvSpPr/>
          <p:nvPr/>
        </p:nvSpPr>
        <p:spPr>
          <a:xfrm>
            <a:off x="412950" y="2102550"/>
            <a:ext cx="1398000" cy="3714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379500" y="1789200"/>
            <a:ext cx="41121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brain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heart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kidneys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spleen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3"/>
          <p:cNvSpPr txBox="1"/>
          <p:nvPr>
            <p:ph type="title"/>
          </p:nvPr>
        </p:nvSpPr>
        <p:spPr>
          <a:xfrm>
            <a:off x="379500" y="3529850"/>
            <a:ext cx="3360600" cy="8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And don’t forget, the blood also flows back to the heart AFTER the lungs - where it has been oxygenated.</a:t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 rotWithShape="1">
          <a:blip r:embed="rId4">
            <a:alphaModFix/>
          </a:blip>
          <a:srcRect b="0" l="26564" r="26559" t="0"/>
          <a:stretch/>
        </p:blipFill>
        <p:spPr>
          <a:xfrm>
            <a:off x="4572000" y="-1975"/>
            <a:ext cx="45719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