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Roboto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Robot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Roboto-bold.fntdata"/><Relationship Id="rId6" Type="http://schemas.openxmlformats.org/officeDocument/2006/relationships/slide" Target="slides/slide1.xml"/><Relationship Id="rId18" Type="http://schemas.openxmlformats.org/officeDocument/2006/relationships/font" Target="fonts/Robot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9f9488e20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9f9488e20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9f9488e20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9f9488e20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9f9488e20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9f9488e20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7bf358f0b_0_9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7bf358f0b_0_9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9f94862ae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9f94862ae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9f9488e20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9f9488e2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9f9488e20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9f9488e20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9f9488e20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9f9488e20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9f9488e20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9f9488e20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9f9488e20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9f9488e20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9f9488e20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9f9488e20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AUTOLAYOUT_3">
    <p:bg>
      <p:bgPr>
        <a:solidFill>
          <a:srgbClr val="FFFFFF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3"/>
          <p:cNvSpPr txBox="1"/>
          <p:nvPr>
            <p:ph type="title"/>
          </p:nvPr>
        </p:nvSpPr>
        <p:spPr>
          <a:xfrm>
            <a:off x="351600" y="2736850"/>
            <a:ext cx="3997500" cy="1389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rgbClr val="212121"/>
                </a:solidFill>
              </a:defRPr>
            </a:lvl9pPr>
          </a:lstStyle>
          <a:p/>
        </p:txBody>
      </p:sp>
      <p:sp>
        <p:nvSpPr>
          <p:cNvPr id="66" name="Google Shape;66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AUTOLAYOUT_4">
    <p:bg>
      <p:bgPr>
        <a:solidFill>
          <a:srgbClr val="FFFFFF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4"/>
          <p:cNvSpPr txBox="1"/>
          <p:nvPr>
            <p:ph type="ctrTitle"/>
          </p:nvPr>
        </p:nvSpPr>
        <p:spPr>
          <a:xfrm>
            <a:off x="1837575" y="1251525"/>
            <a:ext cx="5445900" cy="2640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b="1"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0" name="Google Shape;70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1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C23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 amt="50000"/>
          </a:blip>
          <a:srcRect b="0" l="99" r="109" t="0"/>
          <a:stretch/>
        </p:blipFill>
        <p:spPr>
          <a:xfrm>
            <a:off x="0" y="-10575"/>
            <a:ext cx="9144005" cy="5154073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>
            <p:ph type="ctrTitle"/>
          </p:nvPr>
        </p:nvSpPr>
        <p:spPr>
          <a:xfrm>
            <a:off x="1837575" y="1251525"/>
            <a:ext cx="5445900" cy="264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Urinary System Quiz</a:t>
            </a:r>
            <a:endParaRPr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5159" y="4425524"/>
            <a:ext cx="1773677" cy="70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C231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/>
          <p:nvPr/>
        </p:nvSpPr>
        <p:spPr>
          <a:xfrm>
            <a:off x="-9900" y="-1975"/>
            <a:ext cx="9144000" cy="5143500"/>
          </a:xfrm>
          <a:prstGeom prst="rect">
            <a:avLst/>
          </a:prstGeom>
          <a:solidFill>
            <a:srgbClr val="C5C2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4"/>
          <p:cNvSpPr txBox="1"/>
          <p:nvPr>
            <p:ph type="title"/>
          </p:nvPr>
        </p:nvSpPr>
        <p:spPr>
          <a:xfrm>
            <a:off x="275400" y="724200"/>
            <a:ext cx="4045200" cy="6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Kidneys act like …?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69" name="Google Shape;169;p24"/>
          <p:cNvSpPr/>
          <p:nvPr/>
        </p:nvSpPr>
        <p:spPr>
          <a:xfrm>
            <a:off x="379500" y="2102550"/>
            <a:ext cx="1205100" cy="3714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4"/>
          <p:cNvSpPr txBox="1"/>
          <p:nvPr/>
        </p:nvSpPr>
        <p:spPr>
          <a:xfrm>
            <a:off x="379500" y="1789200"/>
            <a:ext cx="3837000" cy="9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Storage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Filters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Pumps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Valves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1" name="Google Shape;171;p24"/>
          <p:cNvSpPr txBox="1"/>
          <p:nvPr>
            <p:ph type="title"/>
          </p:nvPr>
        </p:nvSpPr>
        <p:spPr>
          <a:xfrm>
            <a:off x="379500" y="3529850"/>
            <a:ext cx="3360600" cy="87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The kidneys are made up of millions of nephrons, which are like tiny filters for catching waste products from your body. </a:t>
            </a:r>
            <a:endParaRPr sz="1300">
              <a:solidFill>
                <a:srgbClr val="FFFFFF"/>
              </a:solidFill>
            </a:endParaRPr>
          </a:p>
        </p:txBody>
      </p:sp>
      <p:pic>
        <p:nvPicPr>
          <p:cNvPr id="172" name="Google Shape;17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4"/>
          <p:cNvPicPr preferRelativeResize="0"/>
          <p:nvPr/>
        </p:nvPicPr>
        <p:blipFill rotWithShape="1">
          <a:blip r:embed="rId4">
            <a:alphaModFix/>
          </a:blip>
          <a:srcRect b="0" l="31525" r="9214" t="0"/>
          <a:stretch/>
        </p:blipFill>
        <p:spPr>
          <a:xfrm>
            <a:off x="4572000" y="0"/>
            <a:ext cx="4572000" cy="5143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C231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/>
          <p:nvPr/>
        </p:nvSpPr>
        <p:spPr>
          <a:xfrm>
            <a:off x="-9900" y="-1975"/>
            <a:ext cx="9144000" cy="5143500"/>
          </a:xfrm>
          <a:prstGeom prst="rect">
            <a:avLst/>
          </a:prstGeom>
          <a:solidFill>
            <a:srgbClr val="C5C2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5"/>
          <p:cNvSpPr txBox="1"/>
          <p:nvPr>
            <p:ph type="title"/>
          </p:nvPr>
        </p:nvSpPr>
        <p:spPr>
          <a:xfrm>
            <a:off x="275400" y="724200"/>
            <a:ext cx="4045200" cy="6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You pee through your …?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80" name="Google Shape;180;p25"/>
          <p:cNvSpPr/>
          <p:nvPr/>
        </p:nvSpPr>
        <p:spPr>
          <a:xfrm>
            <a:off x="379500" y="2144400"/>
            <a:ext cx="1286700" cy="3714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5"/>
          <p:cNvSpPr txBox="1"/>
          <p:nvPr/>
        </p:nvSpPr>
        <p:spPr>
          <a:xfrm>
            <a:off x="379500" y="1789200"/>
            <a:ext cx="3837000" cy="9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Chiminea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Urethra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Eureka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Ulricacaca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" name="Google Shape;182;p25"/>
          <p:cNvSpPr txBox="1"/>
          <p:nvPr>
            <p:ph type="title"/>
          </p:nvPr>
        </p:nvSpPr>
        <p:spPr>
          <a:xfrm>
            <a:off x="379500" y="3529850"/>
            <a:ext cx="3360600" cy="88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Despite the differences in gender, we all have a urethra, which is essentially the tube connected to our bladders.</a:t>
            </a:r>
            <a:endParaRPr sz="1300">
              <a:solidFill>
                <a:srgbClr val="FFFFFF"/>
              </a:solidFill>
            </a:endParaRPr>
          </a:p>
        </p:txBody>
      </p:sp>
      <p:pic>
        <p:nvPicPr>
          <p:cNvPr id="183" name="Google Shape;18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5"/>
          <p:cNvPicPr preferRelativeResize="0"/>
          <p:nvPr/>
        </p:nvPicPr>
        <p:blipFill rotWithShape="1">
          <a:blip r:embed="rId4">
            <a:alphaModFix/>
          </a:blip>
          <a:srcRect b="0" l="17298" r="17298" t="0"/>
          <a:stretch/>
        </p:blipFill>
        <p:spPr>
          <a:xfrm>
            <a:off x="5411391" y="-1975"/>
            <a:ext cx="2893220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C231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/>
          <p:nvPr/>
        </p:nvSpPr>
        <p:spPr>
          <a:xfrm>
            <a:off x="-9900" y="-1975"/>
            <a:ext cx="9144000" cy="5143500"/>
          </a:xfrm>
          <a:prstGeom prst="rect">
            <a:avLst/>
          </a:prstGeom>
          <a:solidFill>
            <a:srgbClr val="C5C2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6"/>
          <p:cNvSpPr txBox="1"/>
          <p:nvPr>
            <p:ph type="title"/>
          </p:nvPr>
        </p:nvSpPr>
        <p:spPr>
          <a:xfrm>
            <a:off x="275400" y="724200"/>
            <a:ext cx="4045200" cy="6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What carries toxins to the kidneys?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91" name="Google Shape;191;p26"/>
          <p:cNvSpPr/>
          <p:nvPr/>
        </p:nvSpPr>
        <p:spPr>
          <a:xfrm>
            <a:off x="379500" y="2461300"/>
            <a:ext cx="2563500" cy="3714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6"/>
          <p:cNvSpPr txBox="1"/>
          <p:nvPr/>
        </p:nvSpPr>
        <p:spPr>
          <a:xfrm>
            <a:off x="379500" y="1789200"/>
            <a:ext cx="3837000" cy="9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digestive system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lymphatic system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circulatory system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nervous system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" name="Google Shape;193;p26"/>
          <p:cNvSpPr txBox="1"/>
          <p:nvPr>
            <p:ph type="title"/>
          </p:nvPr>
        </p:nvSpPr>
        <p:spPr>
          <a:xfrm>
            <a:off x="379500" y="3529850"/>
            <a:ext cx="3360600" cy="6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Plasma in the blood carries the toxins to be filtered out by the kidneys.</a:t>
            </a:r>
            <a:endParaRPr sz="1300">
              <a:solidFill>
                <a:srgbClr val="FFFFFF"/>
              </a:solidFill>
            </a:endParaRPr>
          </a:p>
        </p:txBody>
      </p:sp>
      <p:pic>
        <p:nvPicPr>
          <p:cNvPr id="194" name="Google Shape;19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6"/>
          <p:cNvPicPr preferRelativeResize="0"/>
          <p:nvPr/>
        </p:nvPicPr>
        <p:blipFill rotWithShape="1">
          <a:blip r:embed="rId4">
            <a:alphaModFix/>
          </a:blip>
          <a:srcRect b="0" l="20373" r="20367" t="0"/>
          <a:stretch/>
        </p:blipFill>
        <p:spPr>
          <a:xfrm>
            <a:off x="4572000" y="0"/>
            <a:ext cx="4572000" cy="5143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C23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6"/>
          <p:cNvPicPr preferRelativeResize="0"/>
          <p:nvPr/>
        </p:nvPicPr>
        <p:blipFill rotWithShape="1">
          <a:blip r:embed="rId3">
            <a:alphaModFix/>
          </a:blip>
          <a:srcRect b="7813" l="0" r="0" t="7813"/>
          <a:stretch/>
        </p:blipFill>
        <p:spPr>
          <a:xfrm>
            <a:off x="1" y="0"/>
            <a:ext cx="91440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/>
          <p:nvPr/>
        </p:nvSpPr>
        <p:spPr>
          <a:xfrm>
            <a:off x="0" y="2574400"/>
            <a:ext cx="4568400" cy="1714500"/>
          </a:xfrm>
          <a:prstGeom prst="rect">
            <a:avLst/>
          </a:prstGeom>
          <a:solidFill>
            <a:srgbClr val="FFFFFF">
              <a:alpha val="854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6"/>
          <p:cNvSpPr txBox="1"/>
          <p:nvPr>
            <p:ph type="title"/>
          </p:nvPr>
        </p:nvSpPr>
        <p:spPr>
          <a:xfrm>
            <a:off x="351600" y="2736850"/>
            <a:ext cx="3997500" cy="138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5C231"/>
                </a:solidFill>
              </a:rPr>
              <a:t>Urinary System</a:t>
            </a:r>
            <a:endParaRPr>
              <a:solidFill>
                <a:srgbClr val="C5C231"/>
              </a:solidFill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C231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/>
          <p:nvPr/>
        </p:nvSpPr>
        <p:spPr>
          <a:xfrm>
            <a:off x="-9900" y="-1975"/>
            <a:ext cx="9144000" cy="5143500"/>
          </a:xfrm>
          <a:prstGeom prst="rect">
            <a:avLst/>
          </a:prstGeom>
          <a:solidFill>
            <a:srgbClr val="C5C2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7"/>
          <p:cNvSpPr txBox="1"/>
          <p:nvPr>
            <p:ph type="title"/>
          </p:nvPr>
        </p:nvSpPr>
        <p:spPr>
          <a:xfrm>
            <a:off x="275400" y="724200"/>
            <a:ext cx="4045200" cy="6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The urinary system is primarily responsible for …?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92" name="Google Shape;92;p17"/>
          <p:cNvSpPr/>
          <p:nvPr/>
        </p:nvSpPr>
        <p:spPr>
          <a:xfrm>
            <a:off x="379500" y="1789200"/>
            <a:ext cx="3650100" cy="3714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7"/>
          <p:cNvSpPr txBox="1"/>
          <p:nvPr/>
        </p:nvSpPr>
        <p:spPr>
          <a:xfrm>
            <a:off x="379500" y="1789200"/>
            <a:ext cx="3837000" cy="9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Removing waste products and toxins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Maintaining body temperature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Brain function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Hair growth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" name="Google Shape;94;p17"/>
          <p:cNvSpPr txBox="1"/>
          <p:nvPr>
            <p:ph type="title"/>
          </p:nvPr>
        </p:nvSpPr>
        <p:spPr>
          <a:xfrm>
            <a:off x="379500" y="3529850"/>
            <a:ext cx="3360600" cy="6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It is also known as the urinary system (“urina” in Latin means “pee”).</a:t>
            </a:r>
            <a:endParaRPr sz="1300">
              <a:solidFill>
                <a:srgbClr val="FFFFFF"/>
              </a:solidFill>
            </a:endParaRPr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 rotWithShape="1">
          <a:blip r:embed="rId4">
            <a:alphaModFix/>
          </a:blip>
          <a:srcRect b="12495" l="0" r="0" t="12502"/>
          <a:stretch/>
        </p:blipFill>
        <p:spPr>
          <a:xfrm>
            <a:off x="4572000" y="0"/>
            <a:ext cx="4572000" cy="5143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C23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/>
          <p:nvPr/>
        </p:nvSpPr>
        <p:spPr>
          <a:xfrm>
            <a:off x="-9900" y="-1975"/>
            <a:ext cx="9144000" cy="5143500"/>
          </a:xfrm>
          <a:prstGeom prst="rect">
            <a:avLst/>
          </a:prstGeom>
          <a:solidFill>
            <a:srgbClr val="C5C2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8"/>
          <p:cNvSpPr txBox="1"/>
          <p:nvPr>
            <p:ph type="title"/>
          </p:nvPr>
        </p:nvSpPr>
        <p:spPr>
          <a:xfrm>
            <a:off x="275400" y="724200"/>
            <a:ext cx="4045200" cy="6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Which organ is part of the urinary system?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03" name="Google Shape;103;p18"/>
          <p:cNvSpPr/>
          <p:nvPr/>
        </p:nvSpPr>
        <p:spPr>
          <a:xfrm>
            <a:off x="379500" y="2787300"/>
            <a:ext cx="1332000" cy="3714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8"/>
          <p:cNvSpPr txBox="1"/>
          <p:nvPr/>
        </p:nvSpPr>
        <p:spPr>
          <a:xfrm>
            <a:off x="379500" y="1789200"/>
            <a:ext cx="3837000" cy="9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Liver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Pancreas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Spleen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Kidneys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" name="Google Shape;105;p18"/>
          <p:cNvSpPr txBox="1"/>
          <p:nvPr>
            <p:ph type="title"/>
          </p:nvPr>
        </p:nvSpPr>
        <p:spPr>
          <a:xfrm>
            <a:off x="379500" y="3529850"/>
            <a:ext cx="3360600" cy="4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The kidneys are shaped like giant beans!</a:t>
            </a:r>
            <a:endParaRPr sz="1300">
              <a:solidFill>
                <a:srgbClr val="FFFFFF"/>
              </a:solidFill>
            </a:endParaRPr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11391" y="-1975"/>
            <a:ext cx="2893220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C231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/>
          <p:nvPr/>
        </p:nvSpPr>
        <p:spPr>
          <a:xfrm>
            <a:off x="-9900" y="-1975"/>
            <a:ext cx="9144000" cy="5143500"/>
          </a:xfrm>
          <a:prstGeom prst="rect">
            <a:avLst/>
          </a:prstGeom>
          <a:solidFill>
            <a:srgbClr val="C5C2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9"/>
          <p:cNvSpPr txBox="1"/>
          <p:nvPr>
            <p:ph type="title"/>
          </p:nvPr>
        </p:nvSpPr>
        <p:spPr>
          <a:xfrm>
            <a:off x="275400" y="724200"/>
            <a:ext cx="4045200" cy="6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How many kidneys do you need to survive?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14" name="Google Shape;114;p19"/>
          <p:cNvSpPr/>
          <p:nvPr/>
        </p:nvSpPr>
        <p:spPr>
          <a:xfrm>
            <a:off x="379500" y="2461300"/>
            <a:ext cx="779700" cy="3714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9"/>
          <p:cNvSpPr txBox="1"/>
          <p:nvPr/>
        </p:nvSpPr>
        <p:spPr>
          <a:xfrm>
            <a:off x="379500" y="1789200"/>
            <a:ext cx="3837000" cy="9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5 per day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None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19"/>
          <p:cNvSpPr txBox="1"/>
          <p:nvPr>
            <p:ph type="title"/>
          </p:nvPr>
        </p:nvSpPr>
        <p:spPr>
          <a:xfrm>
            <a:off x="379500" y="3529850"/>
            <a:ext cx="3360600" cy="85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1 in 750 people are born with only one kidney. Kidneys do not have to function at 100% to keep doing their job.</a:t>
            </a:r>
            <a:endParaRPr sz="1300">
              <a:solidFill>
                <a:srgbClr val="FFFFFF"/>
              </a:solidFill>
            </a:endParaRPr>
          </a:p>
        </p:txBody>
      </p:sp>
      <p:pic>
        <p:nvPicPr>
          <p:cNvPr id="117" name="Google Shape;11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 rotWithShape="1">
          <a:blip r:embed="rId4">
            <a:alphaModFix/>
          </a:blip>
          <a:srcRect b="0" l="5555" r="5555" t="0"/>
          <a:stretch/>
        </p:blipFill>
        <p:spPr>
          <a:xfrm>
            <a:off x="4572000" y="0"/>
            <a:ext cx="4572000" cy="5143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C23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/>
          <p:nvPr/>
        </p:nvSpPr>
        <p:spPr>
          <a:xfrm>
            <a:off x="-9900" y="-1975"/>
            <a:ext cx="9144000" cy="5143500"/>
          </a:xfrm>
          <a:prstGeom prst="rect">
            <a:avLst/>
          </a:prstGeom>
          <a:solidFill>
            <a:srgbClr val="C5C2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0"/>
          <p:cNvSpPr txBox="1"/>
          <p:nvPr>
            <p:ph type="title"/>
          </p:nvPr>
        </p:nvSpPr>
        <p:spPr>
          <a:xfrm>
            <a:off x="275400" y="724200"/>
            <a:ext cx="4045200" cy="6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People born with only one kidney …?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25" name="Google Shape;125;p20"/>
          <p:cNvSpPr/>
          <p:nvPr/>
        </p:nvSpPr>
        <p:spPr>
          <a:xfrm>
            <a:off x="379500" y="2751075"/>
            <a:ext cx="1812000" cy="3714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0"/>
          <p:cNvSpPr txBox="1"/>
          <p:nvPr/>
        </p:nvSpPr>
        <p:spPr>
          <a:xfrm>
            <a:off x="379500" y="1789200"/>
            <a:ext cx="3837000" cy="9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Need immediate medical attention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Can’t digest vegetables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Should avoid sports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Never find out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7" name="Google Shape;127;p20"/>
          <p:cNvSpPr txBox="1"/>
          <p:nvPr>
            <p:ph type="title"/>
          </p:nvPr>
        </p:nvSpPr>
        <p:spPr>
          <a:xfrm>
            <a:off x="379500" y="3529850"/>
            <a:ext cx="3360600" cy="6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Also some people can be born with two kidneys, but only one is functioning.</a:t>
            </a:r>
            <a:endParaRPr sz="1300">
              <a:solidFill>
                <a:srgbClr val="FFFFFF"/>
              </a:solidFill>
            </a:endParaRPr>
          </a:p>
        </p:txBody>
      </p:sp>
      <p:pic>
        <p:nvPicPr>
          <p:cNvPr id="128" name="Google Shape;12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 rotWithShape="1">
          <a:blip r:embed="rId4">
            <a:alphaModFix/>
          </a:blip>
          <a:srcRect b="0" l="31170" r="9570" t="0"/>
          <a:stretch/>
        </p:blipFill>
        <p:spPr>
          <a:xfrm>
            <a:off x="4572000" y="0"/>
            <a:ext cx="4572000" cy="5143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C231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/>
          <p:nvPr/>
        </p:nvSpPr>
        <p:spPr>
          <a:xfrm>
            <a:off x="-9900" y="-1975"/>
            <a:ext cx="9144000" cy="5143500"/>
          </a:xfrm>
          <a:prstGeom prst="rect">
            <a:avLst/>
          </a:prstGeom>
          <a:solidFill>
            <a:srgbClr val="C5C2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1"/>
          <p:cNvSpPr txBox="1"/>
          <p:nvPr>
            <p:ph type="title"/>
          </p:nvPr>
        </p:nvSpPr>
        <p:spPr>
          <a:xfrm>
            <a:off x="275400" y="724200"/>
            <a:ext cx="4045200" cy="6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Adrenaline comes from…?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36" name="Google Shape;136;p21"/>
          <p:cNvSpPr/>
          <p:nvPr/>
        </p:nvSpPr>
        <p:spPr>
          <a:xfrm>
            <a:off x="379500" y="2141475"/>
            <a:ext cx="1277700" cy="3714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1"/>
          <p:cNvSpPr txBox="1"/>
          <p:nvPr/>
        </p:nvSpPr>
        <p:spPr>
          <a:xfrm>
            <a:off x="379500" y="1789200"/>
            <a:ext cx="3837000" cy="9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Sports drinks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Glands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Food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spleen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8" name="Google Shape;138;p21"/>
          <p:cNvSpPr txBox="1"/>
          <p:nvPr>
            <p:ph type="title"/>
          </p:nvPr>
        </p:nvSpPr>
        <p:spPr>
          <a:xfrm>
            <a:off x="379500" y="3529850"/>
            <a:ext cx="3360600" cy="6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Adrenal glands sit on top of your kidneys like little bobble hats.</a:t>
            </a:r>
            <a:endParaRPr sz="1300">
              <a:solidFill>
                <a:srgbClr val="FFFFFF"/>
              </a:solidFill>
            </a:endParaRPr>
          </a:p>
        </p:txBody>
      </p:sp>
      <p:pic>
        <p:nvPicPr>
          <p:cNvPr id="139" name="Google Shape;13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11391" y="-1975"/>
            <a:ext cx="2893220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C23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/>
          <p:nvPr/>
        </p:nvSpPr>
        <p:spPr>
          <a:xfrm>
            <a:off x="-9900" y="-1975"/>
            <a:ext cx="9144000" cy="5143500"/>
          </a:xfrm>
          <a:prstGeom prst="rect">
            <a:avLst/>
          </a:prstGeom>
          <a:solidFill>
            <a:srgbClr val="C5C2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2"/>
          <p:cNvSpPr txBox="1"/>
          <p:nvPr>
            <p:ph type="title"/>
          </p:nvPr>
        </p:nvSpPr>
        <p:spPr>
          <a:xfrm>
            <a:off x="275400" y="724200"/>
            <a:ext cx="4045200" cy="6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Adrenaline can …?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47" name="Google Shape;147;p22"/>
          <p:cNvSpPr/>
          <p:nvPr/>
        </p:nvSpPr>
        <p:spPr>
          <a:xfrm>
            <a:off x="379500" y="2461300"/>
            <a:ext cx="2889600" cy="3714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2"/>
          <p:cNvSpPr txBox="1"/>
          <p:nvPr/>
        </p:nvSpPr>
        <p:spPr>
          <a:xfrm>
            <a:off x="379500" y="1789200"/>
            <a:ext cx="3837000" cy="9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Make you go blind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Make you grow tall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Make your heart beat faster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Make you see in the dark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9" name="Google Shape;149;p22"/>
          <p:cNvSpPr txBox="1"/>
          <p:nvPr>
            <p:ph type="title"/>
          </p:nvPr>
        </p:nvSpPr>
        <p:spPr>
          <a:xfrm>
            <a:off x="379500" y="3529850"/>
            <a:ext cx="3360600" cy="87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While it doesn’t give you night vision, adrenaline does dilate your pupils letting in more light.</a:t>
            </a:r>
            <a:endParaRPr sz="1300">
              <a:solidFill>
                <a:srgbClr val="FFFFFF"/>
              </a:solidFill>
            </a:endParaRPr>
          </a:p>
        </p:txBody>
      </p:sp>
      <p:pic>
        <p:nvPicPr>
          <p:cNvPr id="150" name="Google Shape;15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 rotWithShape="1">
          <a:blip r:embed="rId4">
            <a:alphaModFix/>
          </a:blip>
          <a:srcRect b="3201" l="0" r="0" t="3191"/>
          <a:stretch/>
        </p:blipFill>
        <p:spPr>
          <a:xfrm>
            <a:off x="4572000" y="0"/>
            <a:ext cx="4572000" cy="5143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5C231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-9900" y="-1975"/>
            <a:ext cx="9144000" cy="5143500"/>
          </a:xfrm>
          <a:prstGeom prst="rect">
            <a:avLst/>
          </a:prstGeom>
          <a:solidFill>
            <a:srgbClr val="C5C2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3"/>
          <p:cNvSpPr txBox="1"/>
          <p:nvPr>
            <p:ph type="title"/>
          </p:nvPr>
        </p:nvSpPr>
        <p:spPr>
          <a:xfrm>
            <a:off x="275400" y="724200"/>
            <a:ext cx="4045200" cy="6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</a:rPr>
              <a:t>Why do you pee?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58" name="Google Shape;158;p23"/>
          <p:cNvSpPr/>
          <p:nvPr/>
        </p:nvSpPr>
        <p:spPr>
          <a:xfrm>
            <a:off x="379500" y="2452275"/>
            <a:ext cx="2835300" cy="3714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3"/>
          <p:cNvSpPr txBox="1"/>
          <p:nvPr/>
        </p:nvSpPr>
        <p:spPr>
          <a:xfrm>
            <a:off x="379500" y="1789200"/>
            <a:ext cx="3837000" cy="9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Because it turns snow yellow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 lower your heart rate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 remove waste products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rabicPeriod"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 empty the gallbladder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" name="Google Shape;160;p23"/>
          <p:cNvSpPr txBox="1"/>
          <p:nvPr>
            <p:ph type="title"/>
          </p:nvPr>
        </p:nvSpPr>
        <p:spPr>
          <a:xfrm>
            <a:off x="379500" y="3529850"/>
            <a:ext cx="3360600" cy="6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Peeing also removes excess fluids along with the waste products.</a:t>
            </a:r>
            <a:endParaRPr sz="1300">
              <a:solidFill>
                <a:srgbClr val="FFFFFF"/>
              </a:solidFill>
            </a:endParaRPr>
          </a:p>
        </p:txBody>
      </p:sp>
      <p:pic>
        <p:nvPicPr>
          <p:cNvPr id="161" name="Google Shape;16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11391" y="-1975"/>
            <a:ext cx="2893220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